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4619" r:id="rId4"/>
  </p:sldMasterIdLst>
  <p:notesMasterIdLst>
    <p:notesMasterId r:id="rId15"/>
  </p:notesMasterIdLst>
  <p:handoutMasterIdLst>
    <p:handoutMasterId r:id="rId16"/>
  </p:handoutMasterIdLst>
  <p:sldIdLst>
    <p:sldId id="264" r:id="rId5"/>
    <p:sldId id="265" r:id="rId6"/>
    <p:sldId id="266" r:id="rId7"/>
    <p:sldId id="267" r:id="rId8"/>
    <p:sldId id="268" r:id="rId9"/>
    <p:sldId id="270" r:id="rId10"/>
    <p:sldId id="269" r:id="rId11"/>
    <p:sldId id="271" r:id="rId12"/>
    <p:sldId id="272" r:id="rId13"/>
    <p:sldId id="273" r:id="rId14"/>
  </p:sldIdLst>
  <p:sldSz cx="12192000" cy="6858000"/>
  <p:notesSz cx="6858000" cy="9144000"/>
  <p:defaultTextStyle>
    <a:defPPr rtl="0">
      <a:defRPr lang="ru-ru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3" name="Автор" initials="A" lastIdx="0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9" autoAdjust="0"/>
    <p:restoredTop sz="95899" autoAdjust="0"/>
  </p:normalViewPr>
  <p:slideViewPr>
    <p:cSldViewPr snapToGrid="0">
      <p:cViewPr varScale="1">
        <p:scale>
          <a:sx n="91" d="100"/>
          <a:sy n="91" d="100"/>
        </p:scale>
        <p:origin x="12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77" d="100"/>
          <a:sy n="77" d="100"/>
        </p:scale>
        <p:origin x="3840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>
            <a:extLst>
              <a:ext uri="{FF2B5EF4-FFF2-40B4-BE49-F238E27FC236}">
                <a16:creationId xmlns:a16="http://schemas.microsoft.com/office/drawing/2014/main" id="{6F0F5933-A412-4FD6-B3C9-31F1A96EEA7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ru-RU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F0E9C6F6-304C-421E-8C1F-DADEFB62617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B21BAFBB-D262-4771-881D-FBC84183246D}" type="datetime1">
              <a:rPr lang="ru-RU" smtClean="0"/>
              <a:t>14.03.2021</a:t>
            </a:fld>
            <a:endParaRPr lang="ru-RU" dirty="0"/>
          </a:p>
        </p:txBody>
      </p:sp>
      <p:sp>
        <p:nvSpPr>
          <p:cNvPr id="4" name="Нижний колонтитул 3">
            <a:extLst>
              <a:ext uri="{FF2B5EF4-FFF2-40B4-BE49-F238E27FC236}">
                <a16:creationId xmlns:a16="http://schemas.microsoft.com/office/drawing/2014/main" id="{0E95D969-E08B-4FA8-A1CF-E8C2EEED053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ru-RU"/>
          </a:p>
        </p:txBody>
      </p:sp>
      <p:sp>
        <p:nvSpPr>
          <p:cNvPr id="5" name="Номер слайда 4">
            <a:extLst>
              <a:ext uri="{FF2B5EF4-FFF2-40B4-BE49-F238E27FC236}">
                <a16:creationId xmlns:a16="http://schemas.microsoft.com/office/drawing/2014/main" id="{42AA7953-DF70-4849-BDBD-77BCF7BD4587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28BA3737-EEC6-4B63-A321-387A2EB17E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13952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ru-RU" noProof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66E194-066C-438C-B96B-2259FB7F73E7}" type="datetime1">
              <a:rPr lang="ru-RU" smtClean="0"/>
              <a:pPr/>
              <a:t>14.03.2021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</a:p>
        </p:txBody>
      </p:sp>
      <p:sp>
        <p:nvSpPr>
          <p:cNvPr id="6" name="Нижний колонтитул 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ru-RU" noProof="0"/>
          </a:p>
        </p:txBody>
      </p:sp>
      <p:sp>
        <p:nvSpPr>
          <p:cNvPr id="7" name="Номер слайда 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CAE28B0B-6B30-4B0C-BA39-97500FFFDCE6}" type="slidenum">
              <a:rPr lang="ru-RU" noProof="0" smtClean="0"/>
              <a:t>‹#›</a:t>
            </a:fld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27005642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CAE28B0B-6B30-4B0C-BA39-97500FFFDCE6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92484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 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rtlCol="0" anchor="b">
            <a:normAutofit/>
          </a:bodyPr>
          <a:lstStyle>
            <a:lvl1pPr algn="l">
              <a:defRPr sz="6600"/>
            </a:lvl1pPr>
          </a:lstStyle>
          <a:p>
            <a:pPr rtl="0"/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3" name="Подзаголовок 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 rtlCol="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ru-RU" noProof="0" smtClean="0"/>
              <a:t>Образец подзаголовка</a:t>
            </a:r>
            <a:endParaRPr lang="ru-RU" noProof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896BDBD3-02A6-4A41-BAC7-9BAEFE7FB2C4}" type="datetime1">
              <a:rPr lang="ru-RU" noProof="0" smtClean="0"/>
              <a:t>14.03.2021</a:t>
            </a:fld>
            <a:endParaRPr lang="ru-RU" noProof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 rtlCol="0"/>
          <a:lstStyle/>
          <a:p>
            <a:pPr rtl="0"/>
            <a:endParaRPr lang="ru-RU" noProof="0"/>
          </a:p>
        </p:txBody>
      </p:sp>
      <p:sp>
        <p:nvSpPr>
          <p:cNvPr id="6" name="Номер слайда 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 rtlCol="0"/>
          <a:lstStyle/>
          <a:p>
            <a:pPr rtl="0"/>
            <a:fld id="{7966EA62-41C5-4F9A-A915-5B0BC739C923}" type="slidenum">
              <a:rPr lang="ru-RU" noProof="0" smtClean="0"/>
              <a:t>‹#›</a:t>
            </a:fld>
            <a:endParaRPr lang="ru-RU" noProof="0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43807627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 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3" name="Вертикальный текст 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/>
          <a:p>
            <a:pPr lvl="0" rtl="0"/>
            <a:r>
              <a:rPr lang="ru-RU" noProof="0" smtClean="0"/>
              <a:t>Образец текста</a:t>
            </a:r>
          </a:p>
          <a:p>
            <a:pPr lvl="1" rtl="0"/>
            <a:r>
              <a:rPr lang="ru-RU" noProof="0" smtClean="0"/>
              <a:t>Второй уровень</a:t>
            </a:r>
          </a:p>
          <a:p>
            <a:pPr lvl="2" rtl="0"/>
            <a:r>
              <a:rPr lang="ru-RU" noProof="0" smtClean="0"/>
              <a:t>Третий уровень</a:t>
            </a:r>
          </a:p>
          <a:p>
            <a:pPr lvl="3" rtl="0"/>
            <a:r>
              <a:rPr lang="ru-RU" noProof="0" smtClean="0"/>
              <a:t>Четвертый уровень</a:t>
            </a:r>
          </a:p>
          <a:p>
            <a:pPr lvl="4" rtl="0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BC2DC4F-971B-4980-B35D-B82AB221616B}" type="datetime1">
              <a:rPr lang="ru-RU" noProof="0" smtClean="0"/>
              <a:t>14.03.2021</a:t>
            </a:fld>
            <a:endParaRPr lang="ru-RU" noProof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ru-RU" noProof="0"/>
          </a:p>
        </p:txBody>
      </p:sp>
      <p:sp>
        <p:nvSpPr>
          <p:cNvPr id="6" name="Номер слайда 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966EA62-41C5-4F9A-A915-5B0BC739C923}" type="slidenum">
              <a:rPr lang="ru-RU" noProof="0" smtClean="0"/>
              <a:t>‹#›</a:t>
            </a:fld>
            <a:endParaRPr lang="ru-RU" noProof="0"/>
          </a:p>
        </p:txBody>
      </p:sp>
      <p:cxnSp>
        <p:nvCxnSpPr>
          <p:cNvPr id="26" name="Прямая соединительная линия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003594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 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 rtlCol="0"/>
          <a:lstStyle>
            <a:lvl1pPr algn="l">
              <a:defRPr/>
            </a:lvl1pPr>
          </a:lstStyle>
          <a:p>
            <a:pPr rtl="0"/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3" name="Вертикальный текст 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 rtlCol="0"/>
          <a:lstStyle/>
          <a:p>
            <a:pPr lvl="0" rtl="0"/>
            <a:r>
              <a:rPr lang="ru-RU" noProof="0" smtClean="0"/>
              <a:t>Образец текста</a:t>
            </a:r>
          </a:p>
          <a:p>
            <a:pPr lvl="1" rtl="0"/>
            <a:r>
              <a:rPr lang="ru-RU" noProof="0" smtClean="0"/>
              <a:t>Второй уровень</a:t>
            </a:r>
          </a:p>
          <a:p>
            <a:pPr lvl="2" rtl="0"/>
            <a:r>
              <a:rPr lang="ru-RU" noProof="0" smtClean="0"/>
              <a:t>Третий уровень</a:t>
            </a:r>
          </a:p>
          <a:p>
            <a:pPr lvl="3" rtl="0"/>
            <a:r>
              <a:rPr lang="ru-RU" noProof="0" smtClean="0"/>
              <a:t>Четвертый уровень</a:t>
            </a:r>
          </a:p>
          <a:p>
            <a:pPr lvl="4" rtl="0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7CEC68D-C212-4EB4-99A3-D62D797A9120}" type="datetime1">
              <a:rPr lang="ru-RU" noProof="0" smtClean="0"/>
              <a:t>14.03.2021</a:t>
            </a:fld>
            <a:endParaRPr lang="ru-RU" noProof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ru-RU" noProof="0"/>
          </a:p>
        </p:txBody>
      </p:sp>
      <p:sp>
        <p:nvSpPr>
          <p:cNvPr id="6" name="Номер слайда 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966EA62-41C5-4F9A-A915-5B0BC739C923}" type="slidenum">
              <a:rPr lang="ru-RU" noProof="0" smtClean="0"/>
              <a:t>‹#›</a:t>
            </a:fld>
            <a:endParaRPr lang="ru-RU" noProof="0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17412947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 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3" name="Объект 2"/>
          <p:cNvSpPr>
            <a:spLocks noGrp="1"/>
          </p:cNvSpPr>
          <p:nvPr>
            <p:ph idx="1"/>
          </p:nvPr>
        </p:nvSpPr>
        <p:spPr/>
        <p:txBody>
          <a:bodyPr rtlCol="0" anchor="t"/>
          <a:lstStyle/>
          <a:p>
            <a:pPr lvl="0" rtl="0"/>
            <a:r>
              <a:rPr lang="ru-RU" noProof="0" smtClean="0"/>
              <a:t>Образец текста</a:t>
            </a:r>
          </a:p>
          <a:p>
            <a:pPr lvl="1" rtl="0"/>
            <a:r>
              <a:rPr lang="ru-RU" noProof="0" smtClean="0"/>
              <a:t>Второй уровень</a:t>
            </a:r>
          </a:p>
          <a:p>
            <a:pPr lvl="2" rtl="0"/>
            <a:r>
              <a:rPr lang="ru-RU" noProof="0" smtClean="0"/>
              <a:t>Третий уровень</a:t>
            </a:r>
          </a:p>
          <a:p>
            <a:pPr lvl="3" rtl="0"/>
            <a:r>
              <a:rPr lang="ru-RU" noProof="0" smtClean="0"/>
              <a:t>Четвертый уровень</a:t>
            </a:r>
          </a:p>
          <a:p>
            <a:pPr lvl="4" rtl="0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AB9F3A92-3A27-4379-BC41-F5C33F11B7C9}" type="datetime1">
              <a:rPr lang="ru-RU" noProof="0" smtClean="0"/>
              <a:t>14.03.2021</a:t>
            </a:fld>
            <a:endParaRPr lang="ru-RU" noProof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ru-RU" noProof="0"/>
          </a:p>
        </p:txBody>
      </p:sp>
      <p:sp>
        <p:nvSpPr>
          <p:cNvPr id="6" name="Номер слайда 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966EA62-41C5-4F9A-A915-5B0BC739C923}" type="slidenum">
              <a:rPr lang="ru-RU" noProof="0" smtClean="0"/>
              <a:t>‹#›</a:t>
            </a:fld>
            <a:endParaRPr lang="ru-RU" noProof="0"/>
          </a:p>
        </p:txBody>
      </p:sp>
      <p:cxnSp>
        <p:nvCxnSpPr>
          <p:cNvPr id="33" name="Прямая соединительная линия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030165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 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rtlCol="0" anchor="b">
            <a:normAutofit/>
          </a:bodyPr>
          <a:lstStyle>
            <a:lvl1pPr algn="l">
              <a:defRPr sz="3600"/>
            </a:lvl1pPr>
          </a:lstStyle>
          <a:p>
            <a:pPr rtl="0"/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3" name="Текст 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 rtlCol="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ru-RU" noProof="0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6C8E521-916A-4EC6-8A8C-49E62E4E3A61}" type="datetime1">
              <a:rPr lang="ru-RU" noProof="0" smtClean="0"/>
              <a:t>14.03.2021</a:t>
            </a:fld>
            <a:endParaRPr lang="ru-RU" noProof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ru-RU" noProof="0"/>
          </a:p>
        </p:txBody>
      </p:sp>
      <p:sp>
        <p:nvSpPr>
          <p:cNvPr id="6" name="Номер слайда 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966EA62-41C5-4F9A-A915-5B0BC739C923}" type="slidenum">
              <a:rPr lang="ru-RU" noProof="0" smtClean="0"/>
              <a:t>‹#›</a:t>
            </a:fld>
            <a:endParaRPr lang="ru-RU" noProof="0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45828359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 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 rtlCol="0"/>
          <a:lstStyle/>
          <a:p>
            <a:pPr rtl="0"/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3" name="Объект 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 rtlCol="0"/>
          <a:lstStyle/>
          <a:p>
            <a:pPr lvl="0" rtl="0"/>
            <a:r>
              <a:rPr lang="ru-RU" noProof="0" smtClean="0"/>
              <a:t>Образец текста</a:t>
            </a:r>
          </a:p>
          <a:p>
            <a:pPr lvl="1" rtl="0"/>
            <a:r>
              <a:rPr lang="ru-RU" noProof="0" smtClean="0"/>
              <a:t>Второй уровень</a:t>
            </a:r>
          </a:p>
          <a:p>
            <a:pPr lvl="2" rtl="0"/>
            <a:r>
              <a:rPr lang="ru-RU" noProof="0" smtClean="0"/>
              <a:t>Третий уровень</a:t>
            </a:r>
          </a:p>
          <a:p>
            <a:pPr lvl="3" rtl="0"/>
            <a:r>
              <a:rPr lang="ru-RU" noProof="0" smtClean="0"/>
              <a:t>Четвертый уровень</a:t>
            </a:r>
          </a:p>
          <a:p>
            <a:pPr lvl="4" rtl="0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4" name="Объект 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 rtlCol="0"/>
          <a:lstStyle/>
          <a:p>
            <a:pPr lvl="0" rtl="0"/>
            <a:r>
              <a:rPr lang="ru-RU" noProof="0" smtClean="0"/>
              <a:t>Образец текста</a:t>
            </a:r>
          </a:p>
          <a:p>
            <a:pPr lvl="1" rtl="0"/>
            <a:r>
              <a:rPr lang="ru-RU" noProof="0" smtClean="0"/>
              <a:t>Второй уровень</a:t>
            </a:r>
          </a:p>
          <a:p>
            <a:pPr lvl="2" rtl="0"/>
            <a:r>
              <a:rPr lang="ru-RU" noProof="0" smtClean="0"/>
              <a:t>Третий уровень</a:t>
            </a:r>
          </a:p>
          <a:p>
            <a:pPr lvl="3" rtl="0"/>
            <a:r>
              <a:rPr lang="ru-RU" noProof="0" smtClean="0"/>
              <a:t>Четвертый уровень</a:t>
            </a:r>
          </a:p>
          <a:p>
            <a:pPr lvl="4" rtl="0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9ACE274D-AEED-4878-BEC0-02AE9CF3C6BF}" type="datetime1">
              <a:rPr lang="ru-RU" noProof="0" smtClean="0"/>
              <a:t>14.03.2021</a:t>
            </a:fld>
            <a:endParaRPr lang="ru-RU" noProof="0"/>
          </a:p>
        </p:txBody>
      </p:sp>
      <p:sp>
        <p:nvSpPr>
          <p:cNvPr id="6" name="Нижний колонтитул 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ru-RU" noProof="0"/>
          </a:p>
        </p:txBody>
      </p:sp>
      <p:sp>
        <p:nvSpPr>
          <p:cNvPr id="7" name="Номер слайда 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966EA62-41C5-4F9A-A915-5B0BC739C923}" type="slidenum">
              <a:rPr lang="ru-RU" noProof="0" smtClean="0"/>
              <a:t>‹#›</a:t>
            </a:fld>
            <a:endParaRPr lang="ru-RU" noProof="0"/>
          </a:p>
        </p:txBody>
      </p:sp>
      <p:cxnSp>
        <p:nvCxnSpPr>
          <p:cNvPr id="35" name="Прямая соединительная линия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55654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 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 rtlCol="0"/>
          <a:lstStyle/>
          <a:p>
            <a:pPr rtl="0"/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3" name="Текст 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rtlCol="0"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ru-RU" noProof="0" smtClean="0"/>
              <a:t>Образец текста</a:t>
            </a:r>
          </a:p>
        </p:txBody>
      </p:sp>
      <p:sp>
        <p:nvSpPr>
          <p:cNvPr id="4" name="Объект 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 rtlCol="0"/>
          <a:lstStyle/>
          <a:p>
            <a:pPr lvl="0" rtl="0"/>
            <a:r>
              <a:rPr lang="ru-RU" noProof="0" smtClean="0"/>
              <a:t>Образец текста</a:t>
            </a:r>
          </a:p>
          <a:p>
            <a:pPr lvl="1" rtl="0"/>
            <a:r>
              <a:rPr lang="ru-RU" noProof="0" smtClean="0"/>
              <a:t>Второй уровень</a:t>
            </a:r>
          </a:p>
          <a:p>
            <a:pPr lvl="2" rtl="0"/>
            <a:r>
              <a:rPr lang="ru-RU" noProof="0" smtClean="0"/>
              <a:t>Третий уровень</a:t>
            </a:r>
          </a:p>
          <a:p>
            <a:pPr lvl="3" rtl="0"/>
            <a:r>
              <a:rPr lang="ru-RU" noProof="0" smtClean="0"/>
              <a:t>Четвертый уровень</a:t>
            </a:r>
          </a:p>
          <a:p>
            <a:pPr lvl="4" rtl="0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5" name="Текст 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rtlCol="0"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ru-RU" noProof="0" smtClean="0"/>
              <a:t>Образец текста</a:t>
            </a:r>
          </a:p>
        </p:txBody>
      </p:sp>
      <p:sp>
        <p:nvSpPr>
          <p:cNvPr id="6" name="Объект 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 rtlCol="0"/>
          <a:lstStyle/>
          <a:p>
            <a:pPr lvl="0" rtl="0"/>
            <a:r>
              <a:rPr lang="ru-RU" noProof="0" smtClean="0"/>
              <a:t>Образец текста</a:t>
            </a:r>
          </a:p>
          <a:p>
            <a:pPr lvl="1" rtl="0"/>
            <a:r>
              <a:rPr lang="ru-RU" noProof="0" smtClean="0"/>
              <a:t>Второй уровень</a:t>
            </a:r>
          </a:p>
          <a:p>
            <a:pPr lvl="2" rtl="0"/>
            <a:r>
              <a:rPr lang="ru-RU" noProof="0" smtClean="0"/>
              <a:t>Третий уровень</a:t>
            </a:r>
          </a:p>
          <a:p>
            <a:pPr lvl="3" rtl="0"/>
            <a:r>
              <a:rPr lang="ru-RU" noProof="0" smtClean="0"/>
              <a:t>Четвертый уровень</a:t>
            </a:r>
          </a:p>
          <a:p>
            <a:pPr lvl="4" rtl="0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7" name="Дата 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95D64E9B-1EB2-4BF2-9346-27C6E9C5DA14}" type="datetime1">
              <a:rPr lang="ru-RU" noProof="0" smtClean="0"/>
              <a:t>14.03.2021</a:t>
            </a:fld>
            <a:endParaRPr lang="ru-RU" noProof="0"/>
          </a:p>
        </p:txBody>
      </p:sp>
      <p:sp>
        <p:nvSpPr>
          <p:cNvPr id="8" name="Нижний колонтитул 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ru-RU" noProof="0"/>
          </a:p>
        </p:txBody>
      </p:sp>
      <p:sp>
        <p:nvSpPr>
          <p:cNvPr id="9" name="Номер слайда 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966EA62-41C5-4F9A-A915-5B0BC739C923}" type="slidenum">
              <a:rPr lang="ru-RU" noProof="0" smtClean="0"/>
              <a:t>‹#›</a:t>
            </a:fld>
            <a:endParaRPr lang="ru-RU" noProof="0"/>
          </a:p>
        </p:txBody>
      </p:sp>
      <p:cxnSp>
        <p:nvCxnSpPr>
          <p:cNvPr id="29" name="Прямая соединительная линия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631127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BA17A0D-DDDC-4824-B511-99E60627811C}" type="datetime1">
              <a:rPr lang="ru-RU" noProof="0" smtClean="0"/>
              <a:t>14.03.2021</a:t>
            </a:fld>
            <a:endParaRPr lang="ru-RU" noProof="0"/>
          </a:p>
        </p:txBody>
      </p:sp>
      <p:sp>
        <p:nvSpPr>
          <p:cNvPr id="4" name="Нижний колонтитул 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ru-RU" noProof="0"/>
          </a:p>
        </p:txBody>
      </p:sp>
      <p:sp>
        <p:nvSpPr>
          <p:cNvPr id="5" name="Номер слайда 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966EA62-41C5-4F9A-A915-5B0BC739C923}" type="slidenum">
              <a:rPr lang="ru-RU" noProof="0" smtClean="0"/>
              <a:t>‹#›</a:t>
            </a:fld>
            <a:endParaRPr lang="ru-RU" noProof="0"/>
          </a:p>
        </p:txBody>
      </p:sp>
      <p:cxnSp>
        <p:nvCxnSpPr>
          <p:cNvPr id="25" name="Прямая соединительная линия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732205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9655621B-FBA7-4081-A86D-5E759FD12C9B}" type="datetime1">
              <a:rPr lang="ru-RU" noProof="0" smtClean="0"/>
              <a:t>14.03.2021</a:t>
            </a:fld>
            <a:endParaRPr lang="ru-RU" noProof="0"/>
          </a:p>
        </p:txBody>
      </p:sp>
      <p:sp>
        <p:nvSpPr>
          <p:cNvPr id="3" name="Нижний колонтитул 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ru-RU" noProof="0"/>
          </a:p>
        </p:txBody>
      </p:sp>
      <p:sp>
        <p:nvSpPr>
          <p:cNvPr id="4" name="Номер слайда 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966EA62-41C5-4F9A-A915-5B0BC739C923}" type="slidenum">
              <a:rPr lang="ru-RU" noProof="0" smtClean="0"/>
              <a:t>‹#›</a:t>
            </a:fld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614805425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 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rtlCol="0" anchor="b">
            <a:normAutofit/>
          </a:bodyPr>
          <a:lstStyle>
            <a:lvl1pPr algn="l">
              <a:defRPr sz="2400"/>
            </a:lvl1pPr>
          </a:lstStyle>
          <a:p>
            <a:pPr rtl="0"/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3" name="Объект 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rtlCol="0" anchor="ctr"/>
          <a:lstStyle/>
          <a:p>
            <a:pPr lvl="0" rtl="0"/>
            <a:r>
              <a:rPr lang="ru-RU" noProof="0" smtClean="0"/>
              <a:t>Образец текста</a:t>
            </a:r>
          </a:p>
          <a:p>
            <a:pPr lvl="1" rtl="0"/>
            <a:r>
              <a:rPr lang="ru-RU" noProof="0" smtClean="0"/>
              <a:t>Второй уровень</a:t>
            </a:r>
          </a:p>
          <a:p>
            <a:pPr lvl="2" rtl="0"/>
            <a:r>
              <a:rPr lang="ru-RU" noProof="0" smtClean="0"/>
              <a:t>Третий уровень</a:t>
            </a:r>
          </a:p>
          <a:p>
            <a:pPr lvl="3" rtl="0"/>
            <a:r>
              <a:rPr lang="ru-RU" noProof="0" smtClean="0"/>
              <a:t>Четвертый уровень</a:t>
            </a:r>
          </a:p>
          <a:p>
            <a:pPr lvl="4" rtl="0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4" name="Текст 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 rtlCol="0"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ru-RU" noProof="0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F631BDF0-86BA-44AC-A16D-B0663095947F}" type="datetime1">
              <a:rPr lang="ru-RU" noProof="0" smtClean="0"/>
              <a:t>14.03.2021</a:t>
            </a:fld>
            <a:endParaRPr lang="ru-RU" noProof="0"/>
          </a:p>
        </p:txBody>
      </p:sp>
      <p:sp>
        <p:nvSpPr>
          <p:cNvPr id="6" name="Нижний колонтитул 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ru-RU" noProof="0"/>
          </a:p>
        </p:txBody>
      </p:sp>
      <p:sp>
        <p:nvSpPr>
          <p:cNvPr id="7" name="Номер слайда 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966EA62-41C5-4F9A-A915-5B0BC739C923}" type="slidenum">
              <a:rPr lang="ru-RU" noProof="0" smtClean="0"/>
              <a:t>‹#›</a:t>
            </a:fld>
            <a:endParaRPr lang="ru-RU" noProof="0"/>
          </a:p>
        </p:txBody>
      </p:sp>
      <p:cxnSp>
        <p:nvCxnSpPr>
          <p:cNvPr id="17" name="Прямая соединительная линия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92679576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Изображение с заголовк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Группа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Прямоугольник 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Прямоугольник 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Заголовок 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rtlCol="0" anchor="b">
            <a:normAutofit/>
          </a:bodyPr>
          <a:lstStyle>
            <a:lvl1pPr>
              <a:defRPr sz="3200"/>
            </a:lvl1pPr>
          </a:lstStyle>
          <a:p>
            <a:pPr rtl="0"/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3" name="Рисунок 2"/>
          <p:cNvSpPr>
            <a:spLocks noGrp="1" noChangeAspect="1"/>
          </p:cNvSpPr>
          <p:nvPr>
            <p:ph type="pic" idx="1" hasCustomPrompt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rtlCol="0"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ru-RU" noProof="0"/>
              <a:t>Щелкните значок, чтобы добавить изображение</a:t>
            </a:r>
          </a:p>
        </p:txBody>
      </p:sp>
      <p:sp>
        <p:nvSpPr>
          <p:cNvPr id="4" name="Текст 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 rtlCol="0"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ru-RU" noProof="0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 rtlCol="0"/>
          <a:lstStyle>
            <a:lvl1pPr algn="l">
              <a:defRPr/>
            </a:lvl1pPr>
          </a:lstStyle>
          <a:p>
            <a:pPr rtl="0"/>
            <a:fld id="{F59F6073-18C8-4E07-BB94-CDE881D769B7}" type="datetime1">
              <a:rPr lang="ru-RU" noProof="0" smtClean="0"/>
              <a:t>14.03.2021</a:t>
            </a:fld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 rtlCol="0"/>
          <a:lstStyle/>
          <a:p>
            <a:pPr rtl="0"/>
            <a:endParaRPr lang="ru-RU" noProof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966EA62-41C5-4F9A-A915-5B0BC739C923}" type="slidenum">
              <a:rPr lang="ru-RU" noProof="0" smtClean="0"/>
              <a:t>‹#›</a:t>
            </a:fld>
            <a:endParaRPr lang="ru-RU" noProof="0"/>
          </a:p>
        </p:txBody>
      </p:sp>
      <p:cxnSp>
        <p:nvCxnSpPr>
          <p:cNvPr id="31" name="Прямая соединительная линия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556122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 7"/>
          <p:cNvSpPr/>
          <p:nvPr/>
        </p:nvSpPr>
        <p:spPr>
          <a:xfrm>
            <a:off x="0" y="2019476"/>
            <a:ext cx="12192000" cy="4838524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Заголовок 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rtl="0"/>
            <a:r>
              <a:rPr lang="ru-RU" noProof="0"/>
              <a:t>Образец заголовка</a:t>
            </a:r>
          </a:p>
        </p:txBody>
      </p:sp>
      <p:sp>
        <p:nvSpPr>
          <p:cNvPr id="3" name="Текст 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487A147A-8B25-42B8-914F-A9EF47B695AC}" type="datetime1">
              <a:rPr lang="ru-RU" noProof="0" smtClean="0"/>
              <a:t>14.03.2021</a:t>
            </a:fld>
            <a:endParaRPr lang="ru-RU" noProof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endParaRPr lang="ru-RU" noProof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pPr rtl="0"/>
            <a:fld id="{7966EA62-41C5-4F9A-A915-5B0BC739C923}" type="slidenum">
              <a:rPr lang="ru-RU" noProof="0" smtClean="0"/>
              <a:t>‹#›</a:t>
            </a:fld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6368682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620" r:id="rId1"/>
    <p:sldLayoutId id="2147484621" r:id="rId2"/>
    <p:sldLayoutId id="2147484622" r:id="rId3"/>
    <p:sldLayoutId id="2147484623" r:id="rId4"/>
    <p:sldLayoutId id="2147484624" r:id="rId5"/>
    <p:sldLayoutId id="2147484625" r:id="rId6"/>
    <p:sldLayoutId id="2147484626" r:id="rId7"/>
    <p:sldLayoutId id="2147484627" r:id="rId8"/>
    <p:sldLayoutId id="2147484628" r:id="rId9"/>
    <p:sldLayoutId id="2147484629" r:id="rId10"/>
    <p:sldLayoutId id="2147484630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microsoft.com/office/2007/relationships/hdphoto" Target="../media/hdphoto2.wdp"/><Relationship Id="rId13" Type="http://schemas.openxmlformats.org/officeDocument/2006/relationships/image" Target="../media/image8.png"/><Relationship Id="rId18" Type="http://schemas.microsoft.com/office/2007/relationships/hdphoto" Target="../media/hdphoto6.wdp"/><Relationship Id="rId3" Type="http://schemas.openxmlformats.org/officeDocument/2006/relationships/image" Target="../media/image1.png"/><Relationship Id="rId21" Type="http://schemas.openxmlformats.org/officeDocument/2006/relationships/image" Target="../media/image12.png"/><Relationship Id="rId7" Type="http://schemas.openxmlformats.org/officeDocument/2006/relationships/image" Target="../media/image4.png"/><Relationship Id="rId12" Type="http://schemas.openxmlformats.org/officeDocument/2006/relationships/image" Target="../media/image7.png"/><Relationship Id="rId17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6" Type="http://schemas.microsoft.com/office/2007/relationships/hdphoto" Target="../media/hdphoto5.wdp"/><Relationship Id="rId20" Type="http://schemas.microsoft.com/office/2007/relationships/hdphoto" Target="../media/hdphoto7.wdp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11" Type="http://schemas.microsoft.com/office/2007/relationships/hdphoto" Target="../media/hdphoto3.wdp"/><Relationship Id="rId5" Type="http://schemas.microsoft.com/office/2007/relationships/hdphoto" Target="../media/hdphoto1.wdp"/><Relationship Id="rId15" Type="http://schemas.openxmlformats.org/officeDocument/2006/relationships/image" Target="../media/image9.png"/><Relationship Id="rId23" Type="http://schemas.openxmlformats.org/officeDocument/2006/relationships/image" Target="../media/image13.png"/><Relationship Id="rId10" Type="http://schemas.openxmlformats.org/officeDocument/2006/relationships/image" Target="../media/image6.png"/><Relationship Id="rId19" Type="http://schemas.openxmlformats.org/officeDocument/2006/relationships/image" Target="../media/image11.png"/><Relationship Id="rId4" Type="http://schemas.openxmlformats.org/officeDocument/2006/relationships/image" Target="../media/image2.png"/><Relationship Id="rId9" Type="http://schemas.openxmlformats.org/officeDocument/2006/relationships/image" Target="../media/image5.png"/><Relationship Id="rId14" Type="http://schemas.microsoft.com/office/2007/relationships/hdphoto" Target="../media/hdphoto4.wdp"/><Relationship Id="rId22" Type="http://schemas.microsoft.com/office/2007/relationships/hdphoto" Target="../media/hdphoto8.wdp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>
            <a:extLst>
              <a:ext uri="{FF2B5EF4-FFF2-40B4-BE49-F238E27FC236}">
                <a16:creationId xmlns:a16="http://schemas.microsoft.com/office/drawing/2014/main" id="{A18213CA-1B49-4146-AD39-ACC5F6F6F4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</p:spPr>
        <p:txBody>
          <a:bodyPr rtlCol="0"/>
          <a:lstStyle/>
          <a:p>
            <a:pPr algn="ctr" rtl="0"/>
            <a:r>
              <a:rPr lang="ru-RU" dirty="0" smtClean="0"/>
              <a:t>Система 		управления	 ЦВ</a:t>
            </a:r>
            <a:endParaRPr lang="ru-RU" dirty="0"/>
          </a:p>
        </p:txBody>
      </p:sp>
      <p:grpSp>
        <p:nvGrpSpPr>
          <p:cNvPr id="117" name="Группа 116" descr="Профиль верхнего уровня с фотографией">
            <a:extLst>
              <a:ext uri="{FF2B5EF4-FFF2-40B4-BE49-F238E27FC236}">
                <a16:creationId xmlns:a16="http://schemas.microsoft.com/office/drawing/2014/main" id="{29A2F383-53EC-4824-A0B3-04705A56E78D}"/>
              </a:ext>
            </a:extLst>
          </p:cNvPr>
          <p:cNvGrpSpPr/>
          <p:nvPr/>
        </p:nvGrpSpPr>
        <p:grpSpPr>
          <a:xfrm>
            <a:off x="4393810" y="2049185"/>
            <a:ext cx="3404380" cy="979785"/>
            <a:chOff x="4393810" y="2049185"/>
            <a:chExt cx="3404380" cy="979785"/>
          </a:xfrm>
        </p:grpSpPr>
        <p:pic>
          <p:nvPicPr>
            <p:cNvPr id="50" name="Рисунок 49" descr="Тень">
              <a:extLst>
                <a:ext uri="{FF2B5EF4-FFF2-40B4-BE49-F238E27FC236}">
                  <a16:creationId xmlns:a16="http://schemas.microsoft.com/office/drawing/2014/main" id="{C9A96126-37B9-46C5-9BEE-FADC226B7650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0267" t="62187" r="9778" b="8282"/>
            <a:stretch/>
          </p:blipFill>
          <p:spPr>
            <a:xfrm>
              <a:off x="4393810" y="2327786"/>
              <a:ext cx="3404380" cy="701184"/>
            </a:xfrm>
            <a:prstGeom prst="rect">
              <a:avLst/>
            </a:prstGeom>
          </p:spPr>
        </p:pic>
        <p:sp>
          <p:nvSpPr>
            <p:cNvPr id="22" name="Прямоугольник 21">
              <a:extLst>
                <a:ext uri="{FF2B5EF4-FFF2-40B4-BE49-F238E27FC236}">
                  <a16:creationId xmlns:a16="http://schemas.microsoft.com/office/drawing/2014/main" id="{8D5B09E2-B849-4614-9B74-163F5FF1F387}"/>
                </a:ext>
              </a:extLst>
            </p:cNvPr>
            <p:cNvSpPr/>
            <p:nvPr/>
          </p:nvSpPr>
          <p:spPr>
            <a:xfrm>
              <a:off x="4656000" y="2049185"/>
              <a:ext cx="2880000" cy="68400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scene3d>
              <a:camera prst="orthographicFront"/>
              <a:lightRig rig="flat" dir="t"/>
            </a:scene3d>
            <a:sp3d prstMaterial="dkEdge"/>
          </p:spPr>
          <p:style>
            <a:lnRef idx="0">
              <a:schemeClr val="lt2">
                <a:hueOff val="0"/>
                <a:satOff val="0"/>
                <a:lumOff val="0"/>
                <a:alphaOff val="0"/>
              </a:schemeClr>
            </a:lnRef>
            <a:fillRef idx="2">
              <a:schemeClr val="dk2">
                <a:hueOff val="0"/>
                <a:satOff val="0"/>
                <a:lumOff val="0"/>
                <a:alphaOff val="0"/>
              </a:schemeClr>
            </a:fillRef>
            <a:effectRef idx="1">
              <a:schemeClr val="dk2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  <p:txBody>
            <a:bodyPr spcFirstLastPara="0" vert="horz" wrap="square" lIns="720000" tIns="5080" rIns="5080" bIns="5080" numCol="1" spcCol="1270" rtlCol="0" anchor="ctr" anchorCtr="0">
              <a:noAutofit/>
            </a:bodyPr>
            <a:lstStyle/>
            <a:p>
              <a:pPr marL="0" lvl="0" indent="0" defTabSz="3556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ru-RU" sz="800" kern="1200" dirty="0">
                  <a:solidFill>
                    <a:schemeClr val="bg1"/>
                  </a:solidFill>
                </a:rPr>
                <a:t/>
              </a:r>
              <a:br>
                <a:rPr lang="ru-RU" sz="800" kern="1200" dirty="0">
                  <a:solidFill>
                    <a:schemeClr val="bg1"/>
                  </a:solidFill>
                </a:rPr>
              </a:br>
              <a:endParaRPr lang="ru-RU" sz="800" kern="1200" dirty="0">
                <a:solidFill>
                  <a:schemeClr val="bg1"/>
                </a:solidFill>
              </a:endParaRPr>
            </a:p>
          </p:txBody>
        </p:sp>
        <p:sp>
          <p:nvSpPr>
            <p:cNvPr id="23" name="Прямоугольник 22" descr="Фотография профиля">
              <a:extLst>
                <a:ext uri="{FF2B5EF4-FFF2-40B4-BE49-F238E27FC236}">
                  <a16:creationId xmlns:a16="http://schemas.microsoft.com/office/drawing/2014/main" id="{35DE2FCF-A226-436B-B67D-A35191EA221F}"/>
                </a:ext>
              </a:extLst>
            </p:cNvPr>
            <p:cNvSpPr/>
            <p:nvPr/>
          </p:nvSpPr>
          <p:spPr>
            <a:xfrm>
              <a:off x="4684575" y="2085185"/>
              <a:ext cx="612000" cy="612000"/>
            </a:xfrm>
            <a:prstGeom prst="rect">
              <a:avLst/>
            </a:prstGeom>
            <a:blipFill>
              <a:blip r:embed="rId4" cstate="print"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 l="-751" t="-4603" r="-4878" b="-501"/>
              </a:stretch>
            </a:blipFill>
            <a:ln>
              <a:noFill/>
            </a:ln>
          </p:spPr>
          <p:style>
            <a:lnRef idx="1">
              <a:scrgbClr r="0" g="0" b="0"/>
            </a:lnRef>
            <a:fillRef idx="1">
              <a:scrgbClr r="0" g="0" b="0"/>
            </a:fillRef>
            <a:effectRef idx="1">
              <a:schemeClr val="dk2">
                <a:tint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2">
                <a:hueOff val="0"/>
                <a:satOff val="0"/>
                <a:lumOff val="0"/>
                <a:alphaOff val="0"/>
              </a:schemeClr>
            </a:fontRef>
          </p:style>
        </p:sp>
      </p:grpSp>
      <p:grpSp>
        <p:nvGrpSpPr>
          <p:cNvPr id="141" name="Группа 140" descr="Уровень иерархии 2">
            <a:extLst>
              <a:ext uri="{FF2B5EF4-FFF2-40B4-BE49-F238E27FC236}">
                <a16:creationId xmlns:a16="http://schemas.microsoft.com/office/drawing/2014/main" id="{772ACF35-1423-47AC-84E0-9397DEAC85F1}"/>
              </a:ext>
            </a:extLst>
          </p:cNvPr>
          <p:cNvGrpSpPr/>
          <p:nvPr/>
        </p:nvGrpSpPr>
        <p:grpSpPr>
          <a:xfrm>
            <a:off x="3589924" y="2820064"/>
            <a:ext cx="2506076" cy="977094"/>
            <a:chOff x="3589924" y="2820064"/>
            <a:chExt cx="2506076" cy="977094"/>
          </a:xfrm>
        </p:grpSpPr>
        <p:grpSp>
          <p:nvGrpSpPr>
            <p:cNvPr id="118" name="Группа 117" descr="Профиль подуровня с фотографией">
              <a:extLst>
                <a:ext uri="{FF2B5EF4-FFF2-40B4-BE49-F238E27FC236}">
                  <a16:creationId xmlns:a16="http://schemas.microsoft.com/office/drawing/2014/main" id="{8A36DA09-7047-4B19-8547-C64A47BA02BA}"/>
                </a:ext>
              </a:extLst>
            </p:cNvPr>
            <p:cNvGrpSpPr/>
            <p:nvPr/>
          </p:nvGrpSpPr>
          <p:grpSpPr>
            <a:xfrm>
              <a:off x="3589924" y="2820064"/>
              <a:ext cx="2061576" cy="977094"/>
              <a:chOff x="3589924" y="2820064"/>
              <a:chExt cx="2061576" cy="977094"/>
            </a:xfrm>
          </p:grpSpPr>
          <p:pic>
            <p:nvPicPr>
              <p:cNvPr id="51" name="Рисунок 50" descr="Тень">
                <a:extLst>
                  <a:ext uri="{FF2B5EF4-FFF2-40B4-BE49-F238E27FC236}">
                    <a16:creationId xmlns:a16="http://schemas.microsoft.com/office/drawing/2014/main" id="{65E627C0-A58E-4CDE-97DD-082C7A9793AF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0267" t="62187" r="9778" b="8282"/>
              <a:stretch/>
            </p:blipFill>
            <p:spPr>
              <a:xfrm>
                <a:off x="3589924" y="3095974"/>
                <a:ext cx="2061576" cy="701184"/>
              </a:xfrm>
              <a:prstGeom prst="rect">
                <a:avLst/>
              </a:prstGeom>
            </p:spPr>
          </p:pic>
          <p:sp>
            <p:nvSpPr>
              <p:cNvPr id="48" name="Прямоугольник 47">
                <a:extLst>
                  <a:ext uri="{FF2B5EF4-FFF2-40B4-BE49-F238E27FC236}">
                    <a16:creationId xmlns:a16="http://schemas.microsoft.com/office/drawing/2014/main" id="{4390427B-0A98-430E-8C50-5B4E7369FFD7}"/>
                  </a:ext>
                </a:extLst>
              </p:cNvPr>
              <p:cNvSpPr/>
              <p:nvPr/>
            </p:nvSpPr>
            <p:spPr>
              <a:xfrm>
                <a:off x="3708594" y="2820064"/>
                <a:ext cx="1800000" cy="684000"/>
              </a:xfrm>
              <a:prstGeom prst="rect">
                <a:avLst/>
              </a:prstGeom>
              <a:solidFill>
                <a:schemeClr val="bg2"/>
              </a:solidFill>
              <a:scene3d>
                <a:camera prst="orthographicFront"/>
                <a:lightRig rig="flat" dir="t"/>
              </a:scene3d>
              <a:sp3d prstMaterial="dkEdge"/>
            </p:spPr>
            <p:style>
              <a:lnRef idx="0">
                <a:schemeClr val="lt2">
                  <a:hueOff val="0"/>
                  <a:satOff val="0"/>
                  <a:lumOff val="0"/>
                  <a:alphaOff val="0"/>
                </a:schemeClr>
              </a:lnRef>
              <a:fillRef idx="2">
                <a:schemeClr val="dk2">
                  <a:hueOff val="0"/>
                  <a:satOff val="0"/>
                  <a:lumOff val="0"/>
                  <a:alphaOff val="0"/>
                </a:schemeClr>
              </a:fillRef>
              <a:effectRef idx="1">
                <a:schemeClr val="dk2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/>
              </a:fontRef>
            </p:style>
            <p:txBody>
              <a:bodyPr spcFirstLastPara="0" vert="horz" wrap="square" lIns="720000" tIns="5080" rIns="5080" bIns="5080" numCol="1" spcCol="1270" rtlCol="0" anchor="ctr" anchorCtr="0">
                <a:noAutofit/>
              </a:bodyPr>
              <a:lstStyle/>
              <a:p>
                <a:pPr defTabSz="355600" rtl="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ru-RU" sz="8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49" name="Прямоугольник 48" descr="Фотография профиля">
                <a:extLst>
                  <a:ext uri="{FF2B5EF4-FFF2-40B4-BE49-F238E27FC236}">
                    <a16:creationId xmlns:a16="http://schemas.microsoft.com/office/drawing/2014/main" id="{80764510-9EDF-4480-A389-00929EB1EE4E}"/>
                  </a:ext>
                </a:extLst>
              </p:cNvPr>
              <p:cNvSpPr/>
              <p:nvPr/>
            </p:nvSpPr>
            <p:spPr>
              <a:xfrm>
                <a:off x="3746694" y="2856064"/>
                <a:ext cx="612000" cy="612000"/>
              </a:xfrm>
              <a:prstGeom prst="rect">
                <a:avLst/>
              </a:prstGeom>
              <a:blipFill>
                <a:blip r:embed="rId7" cstate="print">
                  <a:extLst>
                    <a:ext uri="{BEBA8EAE-BF5A-486C-A8C5-ECC9F3942E4B}">
                      <a14:imgProps xmlns:a14="http://schemas.microsoft.com/office/drawing/2010/main">
                        <a14:imgLayer r:embed="rId8">
                          <a14:imgEffect>
                            <a14:saturation sat="0"/>
                          </a14:imgEffect>
                        </a14:imgLayer>
                      </a14:imgProps>
                    </a:ex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 l="-4876" t="-7769" r="-8058" b="-4603"/>
                </a:stretch>
              </a:blipFill>
              <a:ln>
                <a:noFill/>
              </a:ln>
            </p:spPr>
            <p:style>
              <a:lnRef idx="1">
                <a:scrgbClr r="0" g="0" b="0"/>
              </a:lnRef>
              <a:fillRef idx="1">
                <a:scrgbClr r="0" g="0" b="0"/>
              </a:fillRef>
              <a:effectRef idx="1">
                <a:schemeClr val="dk2">
                  <a:tint val="5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2">
                  <a:hueOff val="0"/>
                  <a:satOff val="0"/>
                  <a:lumOff val="0"/>
                  <a:alphaOff val="0"/>
                </a:schemeClr>
              </a:fontRef>
            </p:style>
          </p:sp>
        </p:grpSp>
        <p:cxnSp>
          <p:nvCxnSpPr>
            <p:cNvPr id="94" name="Прямая соединительная линия 93">
              <a:extLst>
                <a:ext uri="{FF2B5EF4-FFF2-40B4-BE49-F238E27FC236}">
                  <a16:creationId xmlns:a16="http://schemas.microsoft.com/office/drawing/2014/main" id="{E73CE40F-2825-4705-B741-7D9E45A04298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508594" y="3162064"/>
              <a:ext cx="587406" cy="1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2" name="Группа 131" descr="Элемент 1 (уровень иерархии 3)">
            <a:extLst>
              <a:ext uri="{FF2B5EF4-FFF2-40B4-BE49-F238E27FC236}">
                <a16:creationId xmlns:a16="http://schemas.microsoft.com/office/drawing/2014/main" id="{A29AC038-AA67-413B-A109-63453D8463E4}"/>
              </a:ext>
            </a:extLst>
          </p:cNvPr>
          <p:cNvGrpSpPr/>
          <p:nvPr/>
        </p:nvGrpSpPr>
        <p:grpSpPr>
          <a:xfrm>
            <a:off x="477834" y="3733829"/>
            <a:ext cx="1888331" cy="1565964"/>
            <a:chOff x="477834" y="3733829"/>
            <a:chExt cx="1888331" cy="1565964"/>
          </a:xfrm>
        </p:grpSpPr>
        <p:cxnSp>
          <p:nvCxnSpPr>
            <p:cNvPr id="6" name="Соединительная линия: изогнутая 5">
              <a:extLst>
                <a:ext uri="{FF2B5EF4-FFF2-40B4-BE49-F238E27FC236}">
                  <a16:creationId xmlns:a16="http://schemas.microsoft.com/office/drawing/2014/main" id="{7109B770-7551-4771-831C-43CE2C547B2E}"/>
                </a:ext>
              </a:extLst>
            </p:cNvPr>
            <p:cNvCxnSpPr>
              <a:cxnSpLocks/>
              <a:stCxn id="2" idx="4"/>
              <a:endCxn id="26" idx="1"/>
            </p:cNvCxnSpPr>
            <p:nvPr/>
          </p:nvCxnSpPr>
          <p:spPr>
            <a:xfrm rot="16200000" flipH="1">
              <a:off x="644254" y="4535371"/>
              <a:ext cx="304631" cy="155552"/>
            </a:xfrm>
            <a:prstGeom prst="bentConnector2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19" name="Группа 118" descr="Профиль с фотографией">
              <a:extLst>
                <a:ext uri="{FF2B5EF4-FFF2-40B4-BE49-F238E27FC236}">
                  <a16:creationId xmlns:a16="http://schemas.microsoft.com/office/drawing/2014/main" id="{559C510F-2AAC-4FFD-B20C-2FF8B9BA9FBE}"/>
                </a:ext>
              </a:extLst>
            </p:cNvPr>
            <p:cNvGrpSpPr/>
            <p:nvPr/>
          </p:nvGrpSpPr>
          <p:grpSpPr>
            <a:xfrm>
              <a:off x="477834" y="3733829"/>
              <a:ext cx="1888331" cy="974402"/>
              <a:chOff x="477834" y="3733829"/>
              <a:chExt cx="1888331" cy="974402"/>
            </a:xfrm>
          </p:grpSpPr>
          <p:pic>
            <p:nvPicPr>
              <p:cNvPr id="56" name="Рисунок 55" descr="Тень">
                <a:extLst>
                  <a:ext uri="{FF2B5EF4-FFF2-40B4-BE49-F238E27FC236}">
                    <a16:creationId xmlns:a16="http://schemas.microsoft.com/office/drawing/2014/main" id="{6E219D2D-9F46-4C1E-96B7-E0F3B9DC8266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0267" t="62187" r="9778" b="8282"/>
              <a:stretch/>
            </p:blipFill>
            <p:spPr>
              <a:xfrm>
                <a:off x="477834" y="4007047"/>
                <a:ext cx="1888331" cy="701184"/>
              </a:xfrm>
              <a:prstGeom prst="rect">
                <a:avLst/>
              </a:prstGeom>
            </p:spPr>
          </p:pic>
          <p:sp>
            <p:nvSpPr>
              <p:cNvPr id="24" name="Прямоугольник 23">
                <a:extLst>
                  <a:ext uri="{FF2B5EF4-FFF2-40B4-BE49-F238E27FC236}">
                    <a16:creationId xmlns:a16="http://schemas.microsoft.com/office/drawing/2014/main" id="{A7F8D098-0929-4CEA-9504-BC69DC676431}"/>
                  </a:ext>
                </a:extLst>
              </p:cNvPr>
              <p:cNvSpPr/>
              <p:nvPr/>
            </p:nvSpPr>
            <p:spPr>
              <a:xfrm>
                <a:off x="612000" y="3733829"/>
                <a:ext cx="1620000" cy="684000"/>
              </a:xfrm>
              <a:prstGeom prst="rect">
                <a:avLst/>
              </a:prstGeom>
              <a:solidFill>
                <a:schemeClr val="bg1"/>
              </a:solidFill>
              <a:scene3d>
                <a:camera prst="orthographicFront"/>
                <a:lightRig rig="flat" dir="t"/>
              </a:scene3d>
              <a:sp3d prstMaterial="dkEdge"/>
            </p:spPr>
            <p:style>
              <a:lnRef idx="0">
                <a:schemeClr val="lt2">
                  <a:hueOff val="0"/>
                  <a:satOff val="0"/>
                  <a:lumOff val="0"/>
                  <a:alphaOff val="0"/>
                </a:schemeClr>
              </a:lnRef>
              <a:fillRef idx="2">
                <a:schemeClr val="dk2">
                  <a:hueOff val="0"/>
                  <a:satOff val="0"/>
                  <a:lumOff val="0"/>
                  <a:alphaOff val="0"/>
                </a:schemeClr>
              </a:fillRef>
              <a:effectRef idx="1">
                <a:schemeClr val="dk2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/>
              </a:fontRef>
            </p:style>
            <p:txBody>
              <a:bodyPr spcFirstLastPara="0" vert="horz" wrap="square" lIns="720000" tIns="5080" rIns="5080" bIns="5080" numCol="1" spcCol="1270" rtlCol="0" anchor="ctr" anchorCtr="0">
                <a:noAutofit/>
              </a:bodyPr>
              <a:lstStyle/>
              <a:p>
                <a:pPr defTabSz="355600" rtl="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ru-RU" sz="8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5" name="Прямоугольник 24" descr="Фотография профиля">
                <a:extLst>
                  <a:ext uri="{FF2B5EF4-FFF2-40B4-BE49-F238E27FC236}">
                    <a16:creationId xmlns:a16="http://schemas.microsoft.com/office/drawing/2014/main" id="{11227127-7055-4B72-B0B9-8D7F70D03682}"/>
                  </a:ext>
                </a:extLst>
              </p:cNvPr>
              <p:cNvSpPr/>
              <p:nvPr/>
            </p:nvSpPr>
            <p:spPr>
              <a:xfrm>
                <a:off x="650101" y="3769829"/>
                <a:ext cx="612000" cy="612000"/>
              </a:xfrm>
              <a:prstGeom prst="rect">
                <a:avLst/>
              </a:prstGeom>
              <a:blipFill>
                <a:blip r:embed="rId10" cstate="print">
                  <a:extLst>
                    <a:ext uri="{BEBA8EAE-BF5A-486C-A8C5-ECC9F3942E4B}">
                      <a14:imgProps xmlns:a14="http://schemas.microsoft.com/office/drawing/2010/main">
                        <a14:imgLayer r:embed="rId11">
                          <a14:imgEffect>
                            <a14:saturation sat="0"/>
                          </a14:imgEffect>
                        </a14:imgLayer>
                      </a14:imgProps>
                    </a:ex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 l="-251" t="-3" r="-249" b="2"/>
                </a:stretch>
              </a:blipFill>
              <a:ln>
                <a:noFill/>
              </a:ln>
            </p:spPr>
            <p:style>
              <a:lnRef idx="1">
                <a:scrgbClr r="0" g="0" b="0"/>
              </a:lnRef>
              <a:fillRef idx="1">
                <a:scrgbClr r="0" g="0" b="0"/>
              </a:fillRef>
              <a:effectRef idx="1">
                <a:schemeClr val="dk2">
                  <a:tint val="5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2">
                  <a:hueOff val="0"/>
                  <a:satOff val="0"/>
                  <a:lumOff val="0"/>
                  <a:alphaOff val="0"/>
                </a:schemeClr>
              </a:fontRef>
            </p:style>
          </p:sp>
        </p:grpSp>
        <p:grpSp>
          <p:nvGrpSpPr>
            <p:cNvPr id="120" name="Группа 119" descr="Профиль без фотографии">
              <a:extLst>
                <a:ext uri="{FF2B5EF4-FFF2-40B4-BE49-F238E27FC236}">
                  <a16:creationId xmlns:a16="http://schemas.microsoft.com/office/drawing/2014/main" id="{C16784B6-8875-4E1D-A97C-ADF3F3494554}"/>
                </a:ext>
              </a:extLst>
            </p:cNvPr>
            <p:cNvGrpSpPr/>
            <p:nvPr/>
          </p:nvGrpSpPr>
          <p:grpSpPr>
            <a:xfrm>
              <a:off x="743102" y="4531463"/>
              <a:ext cx="1585474" cy="768330"/>
              <a:chOff x="743102" y="4531463"/>
              <a:chExt cx="1585474" cy="768330"/>
            </a:xfrm>
          </p:grpSpPr>
          <p:pic>
            <p:nvPicPr>
              <p:cNvPr id="64" name="Рисунок 63" descr="Тень">
                <a:extLst>
                  <a:ext uri="{FF2B5EF4-FFF2-40B4-BE49-F238E27FC236}">
                    <a16:creationId xmlns:a16="http://schemas.microsoft.com/office/drawing/2014/main" id="{D1EACAE0-8DD6-494B-9D64-5C4E85C224C2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1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0267" t="62187" r="9778" b="8282"/>
              <a:stretch/>
            </p:blipFill>
            <p:spPr>
              <a:xfrm>
                <a:off x="743102" y="4598609"/>
                <a:ext cx="1585474" cy="701184"/>
              </a:xfrm>
              <a:prstGeom prst="rect">
                <a:avLst/>
              </a:prstGeom>
            </p:spPr>
          </p:pic>
          <p:sp>
            <p:nvSpPr>
              <p:cNvPr id="26" name="Прямоугольник 25">
                <a:extLst>
                  <a:ext uri="{FF2B5EF4-FFF2-40B4-BE49-F238E27FC236}">
                    <a16:creationId xmlns:a16="http://schemas.microsoft.com/office/drawing/2014/main" id="{90DFF8E5-DA86-4C58-9F40-3EB827A6AB4E}"/>
                  </a:ext>
                </a:extLst>
              </p:cNvPr>
              <p:cNvSpPr/>
              <p:nvPr/>
            </p:nvSpPr>
            <p:spPr>
              <a:xfrm>
                <a:off x="874345" y="4531463"/>
                <a:ext cx="1332000" cy="468000"/>
              </a:xfrm>
              <a:prstGeom prst="rect">
                <a:avLst/>
              </a:prstGeom>
              <a:solidFill>
                <a:schemeClr val="bg1"/>
              </a:solidFill>
              <a:scene3d>
                <a:camera prst="orthographicFront"/>
                <a:lightRig rig="flat" dir="t"/>
              </a:scene3d>
              <a:sp3d prstMaterial="dkEdge"/>
            </p:spPr>
            <p:style>
              <a:lnRef idx="0">
                <a:schemeClr val="lt2">
                  <a:hueOff val="0"/>
                  <a:satOff val="0"/>
                  <a:lumOff val="0"/>
                  <a:alphaOff val="0"/>
                </a:schemeClr>
              </a:lnRef>
              <a:fillRef idx="2">
                <a:schemeClr val="dk2">
                  <a:hueOff val="0"/>
                  <a:satOff val="0"/>
                  <a:lumOff val="0"/>
                  <a:alphaOff val="0"/>
                </a:schemeClr>
              </a:fillRef>
              <a:effectRef idx="1">
                <a:schemeClr val="dk2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/>
              </a:fontRef>
            </p:style>
            <p:txBody>
              <a:bodyPr spcFirstLastPara="0" vert="horz" wrap="square" lIns="144000" tIns="5080" rIns="5080" bIns="5080" numCol="1" spcCol="1270" rtlCol="0" anchor="ctr" anchorCtr="0">
                <a:noAutofit/>
              </a:bodyPr>
              <a:lstStyle/>
              <a:p>
                <a:pPr defTabSz="355600" rtl="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ru-RU" sz="800" dirty="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2" name="Овал 1">
              <a:extLst>
                <a:ext uri="{FF2B5EF4-FFF2-40B4-BE49-F238E27FC236}">
                  <a16:creationId xmlns:a16="http://schemas.microsoft.com/office/drawing/2014/main" id="{D1F96518-A294-488D-B799-9563A4D782F3}"/>
                </a:ext>
              </a:extLst>
            </p:cNvPr>
            <p:cNvSpPr/>
            <p:nvPr/>
          </p:nvSpPr>
          <p:spPr>
            <a:xfrm>
              <a:off x="682793" y="4388832"/>
              <a:ext cx="72000" cy="720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ru-RU" sz="800"/>
            </a:p>
          </p:txBody>
        </p:sp>
      </p:grpSp>
      <p:grpSp>
        <p:nvGrpSpPr>
          <p:cNvPr id="139" name="Группа 138" descr="Элемент 2 (уровень иерархии 3)">
            <a:extLst>
              <a:ext uri="{FF2B5EF4-FFF2-40B4-BE49-F238E27FC236}">
                <a16:creationId xmlns:a16="http://schemas.microsoft.com/office/drawing/2014/main" id="{DBEF5969-DC12-41B5-BAE3-CDF5AFB39286}"/>
              </a:ext>
            </a:extLst>
          </p:cNvPr>
          <p:cNvGrpSpPr/>
          <p:nvPr/>
        </p:nvGrpSpPr>
        <p:grpSpPr>
          <a:xfrm>
            <a:off x="2351180" y="3733829"/>
            <a:ext cx="1888331" cy="2059542"/>
            <a:chOff x="2351180" y="3733829"/>
            <a:chExt cx="1888331" cy="2059542"/>
          </a:xfrm>
        </p:grpSpPr>
        <p:cxnSp>
          <p:nvCxnSpPr>
            <p:cNvPr id="76" name="Соединительная линия: изогнутая 75">
              <a:extLst>
                <a:ext uri="{FF2B5EF4-FFF2-40B4-BE49-F238E27FC236}">
                  <a16:creationId xmlns:a16="http://schemas.microsoft.com/office/drawing/2014/main" id="{7ADCC9AE-0B3B-4F82-875B-D456898A3363}"/>
                </a:ext>
              </a:extLst>
            </p:cNvPr>
            <p:cNvCxnSpPr>
              <a:cxnSpLocks/>
              <a:stCxn id="75" idx="4"/>
              <a:endCxn id="30" idx="1"/>
            </p:cNvCxnSpPr>
            <p:nvPr/>
          </p:nvCxnSpPr>
          <p:spPr>
            <a:xfrm rot="16200000" flipH="1">
              <a:off x="2513853" y="4535370"/>
              <a:ext cx="304631" cy="155553"/>
            </a:xfrm>
            <a:prstGeom prst="bentConnector2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Соединительная линия: изогнутая 86">
              <a:extLst>
                <a:ext uri="{FF2B5EF4-FFF2-40B4-BE49-F238E27FC236}">
                  <a16:creationId xmlns:a16="http://schemas.microsoft.com/office/drawing/2014/main" id="{9FAD093C-B28C-4E54-9EB4-651DECAB6E6B}"/>
                </a:ext>
              </a:extLst>
            </p:cNvPr>
            <p:cNvCxnSpPr>
              <a:cxnSpLocks/>
              <a:stCxn id="75" idx="4"/>
              <a:endCxn id="53" idx="1"/>
            </p:cNvCxnSpPr>
            <p:nvPr/>
          </p:nvCxnSpPr>
          <p:spPr>
            <a:xfrm rot="16200000" flipH="1">
              <a:off x="2270739" y="4778484"/>
              <a:ext cx="790858" cy="155553"/>
            </a:xfrm>
            <a:prstGeom prst="bentConnector2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21" name="Группа 120" descr="Профиль с фотографией">
              <a:extLst>
                <a:ext uri="{FF2B5EF4-FFF2-40B4-BE49-F238E27FC236}">
                  <a16:creationId xmlns:a16="http://schemas.microsoft.com/office/drawing/2014/main" id="{3EC24EF0-8992-4196-AF90-39F6E4119BC1}"/>
                </a:ext>
              </a:extLst>
            </p:cNvPr>
            <p:cNvGrpSpPr/>
            <p:nvPr/>
          </p:nvGrpSpPr>
          <p:grpSpPr>
            <a:xfrm>
              <a:off x="2351180" y="3733829"/>
              <a:ext cx="1888331" cy="974402"/>
              <a:chOff x="2351180" y="3733829"/>
              <a:chExt cx="1888331" cy="974402"/>
            </a:xfrm>
          </p:grpSpPr>
          <p:pic>
            <p:nvPicPr>
              <p:cNvPr id="58" name="Рисунок 57" descr="Тень">
                <a:extLst>
                  <a:ext uri="{FF2B5EF4-FFF2-40B4-BE49-F238E27FC236}">
                    <a16:creationId xmlns:a16="http://schemas.microsoft.com/office/drawing/2014/main" id="{13BFBB35-FD78-4A6C-96B6-2A370873417F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0267" t="62187" r="9778" b="8282"/>
              <a:stretch/>
            </p:blipFill>
            <p:spPr>
              <a:xfrm>
                <a:off x="2351180" y="4007047"/>
                <a:ext cx="1888331" cy="701184"/>
              </a:xfrm>
              <a:prstGeom prst="rect">
                <a:avLst/>
              </a:prstGeom>
            </p:spPr>
          </p:pic>
          <p:sp>
            <p:nvSpPr>
              <p:cNvPr id="28" name="Прямоугольник 27">
                <a:extLst>
                  <a:ext uri="{FF2B5EF4-FFF2-40B4-BE49-F238E27FC236}">
                    <a16:creationId xmlns:a16="http://schemas.microsoft.com/office/drawing/2014/main" id="{8AD43BAE-F667-4859-A42B-3828F545314A}"/>
                  </a:ext>
                </a:extLst>
              </p:cNvPr>
              <p:cNvSpPr/>
              <p:nvPr/>
            </p:nvSpPr>
            <p:spPr>
              <a:xfrm>
                <a:off x="2481600" y="3733829"/>
                <a:ext cx="1620000" cy="684000"/>
              </a:xfrm>
              <a:prstGeom prst="rect">
                <a:avLst/>
              </a:prstGeom>
              <a:solidFill>
                <a:schemeClr val="bg1"/>
              </a:solidFill>
              <a:scene3d>
                <a:camera prst="orthographicFront"/>
                <a:lightRig rig="flat" dir="t"/>
              </a:scene3d>
              <a:sp3d prstMaterial="dkEdge"/>
            </p:spPr>
            <p:style>
              <a:lnRef idx="0">
                <a:schemeClr val="lt2">
                  <a:hueOff val="0"/>
                  <a:satOff val="0"/>
                  <a:lumOff val="0"/>
                  <a:alphaOff val="0"/>
                </a:schemeClr>
              </a:lnRef>
              <a:fillRef idx="2">
                <a:schemeClr val="dk2">
                  <a:hueOff val="0"/>
                  <a:satOff val="0"/>
                  <a:lumOff val="0"/>
                  <a:alphaOff val="0"/>
                </a:schemeClr>
              </a:fillRef>
              <a:effectRef idx="1">
                <a:schemeClr val="dk2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/>
              </a:fontRef>
            </p:style>
            <p:txBody>
              <a:bodyPr spcFirstLastPara="0" vert="horz" wrap="square" lIns="720000" tIns="5080" rIns="5080" bIns="5080" numCol="1" spcCol="1270" rtlCol="0" anchor="ctr" anchorCtr="0">
                <a:noAutofit/>
              </a:bodyPr>
              <a:lstStyle/>
              <a:p>
                <a:pPr defTabSz="355600" rtl="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ru-RU" sz="8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9" name="Прямоугольник 28" descr="Фотография профиля">
                <a:extLst>
                  <a:ext uri="{FF2B5EF4-FFF2-40B4-BE49-F238E27FC236}">
                    <a16:creationId xmlns:a16="http://schemas.microsoft.com/office/drawing/2014/main" id="{31FF547A-CDAC-4DB0-8683-977910F27740}"/>
                  </a:ext>
                </a:extLst>
              </p:cNvPr>
              <p:cNvSpPr/>
              <p:nvPr/>
            </p:nvSpPr>
            <p:spPr>
              <a:xfrm>
                <a:off x="2522082" y="3769829"/>
                <a:ext cx="612000" cy="612000"/>
              </a:xfrm>
              <a:prstGeom prst="rect">
                <a:avLst/>
              </a:prstGeom>
              <a:blipFill>
                <a:blip r:embed="rId13" cstate="print">
                  <a:extLst>
                    <a:ext uri="{BEBA8EAE-BF5A-486C-A8C5-ECC9F3942E4B}">
                      <a14:imgProps xmlns:a14="http://schemas.microsoft.com/office/drawing/2010/main">
                        <a14:imgLayer r:embed="rId14">
                          <a14:imgEffect>
                            <a14:saturation sat="0"/>
                          </a14:imgEffect>
                        </a14:imgLayer>
                      </a14:imgProps>
                    </a:ex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 l="-3334" t="-4091" r="-4362" b="-3069"/>
                </a:stretch>
              </a:blipFill>
              <a:ln>
                <a:noFill/>
              </a:ln>
            </p:spPr>
            <p:style>
              <a:lnRef idx="1">
                <a:scrgbClr r="0" g="0" b="0"/>
              </a:lnRef>
              <a:fillRef idx="1">
                <a:scrgbClr r="0" g="0" b="0"/>
              </a:fillRef>
              <a:effectRef idx="1">
                <a:schemeClr val="dk2">
                  <a:tint val="5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2">
                  <a:hueOff val="0"/>
                  <a:satOff val="0"/>
                  <a:lumOff val="0"/>
                  <a:alphaOff val="0"/>
                </a:schemeClr>
              </a:fontRef>
            </p:style>
          </p:sp>
        </p:grpSp>
        <p:sp>
          <p:nvSpPr>
            <p:cNvPr id="30" name="Прямоугольник 29" descr="Профиль без фотографии">
              <a:extLst>
                <a:ext uri="{FF2B5EF4-FFF2-40B4-BE49-F238E27FC236}">
                  <a16:creationId xmlns:a16="http://schemas.microsoft.com/office/drawing/2014/main" id="{56C4AF74-02F0-4A55-BA1E-D968151F6BE3}"/>
                </a:ext>
              </a:extLst>
            </p:cNvPr>
            <p:cNvSpPr/>
            <p:nvPr/>
          </p:nvSpPr>
          <p:spPr>
            <a:xfrm>
              <a:off x="2743945" y="4531463"/>
              <a:ext cx="1332000" cy="468000"/>
            </a:xfrm>
            <a:prstGeom prst="rect">
              <a:avLst/>
            </a:prstGeom>
            <a:solidFill>
              <a:schemeClr val="bg1"/>
            </a:solidFill>
            <a:scene3d>
              <a:camera prst="orthographicFront"/>
              <a:lightRig rig="flat" dir="t"/>
            </a:scene3d>
            <a:sp3d prstMaterial="dkEdge"/>
          </p:spPr>
          <p:style>
            <a:lnRef idx="0">
              <a:schemeClr val="lt2">
                <a:hueOff val="0"/>
                <a:satOff val="0"/>
                <a:lumOff val="0"/>
                <a:alphaOff val="0"/>
              </a:schemeClr>
            </a:lnRef>
            <a:fillRef idx="2">
              <a:schemeClr val="dk2">
                <a:hueOff val="0"/>
                <a:satOff val="0"/>
                <a:lumOff val="0"/>
                <a:alphaOff val="0"/>
              </a:schemeClr>
            </a:fillRef>
            <a:effectRef idx="1">
              <a:schemeClr val="dk2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  <p:txBody>
            <a:bodyPr spcFirstLastPara="0" vert="horz" wrap="square" lIns="144000" tIns="5080" rIns="5080" bIns="5080" numCol="1" spcCol="1270" rtlCol="0" anchor="ctr" anchorCtr="0">
              <a:noAutofit/>
            </a:bodyPr>
            <a:lstStyle/>
            <a:p>
              <a:pPr defTabSz="355600" rtl="0">
                <a:lnSpc>
                  <a:spcPct val="90000"/>
                </a:lnSpc>
                <a:spcBef>
                  <a:spcPct val="0"/>
                </a:spcBef>
              </a:pPr>
              <a:endParaRPr lang="ru-RU" sz="800" dirty="0">
                <a:solidFill>
                  <a:schemeClr val="tx1"/>
                </a:solidFill>
              </a:endParaRPr>
            </a:p>
          </p:txBody>
        </p:sp>
        <p:grpSp>
          <p:nvGrpSpPr>
            <p:cNvPr id="122" name="Группа 121" descr="Профиль без фотографии">
              <a:extLst>
                <a:ext uri="{FF2B5EF4-FFF2-40B4-BE49-F238E27FC236}">
                  <a16:creationId xmlns:a16="http://schemas.microsoft.com/office/drawing/2014/main" id="{A05CA452-6DC6-40AB-868A-C7DB498EA7C5}"/>
                </a:ext>
              </a:extLst>
            </p:cNvPr>
            <p:cNvGrpSpPr/>
            <p:nvPr/>
          </p:nvGrpSpPr>
          <p:grpSpPr>
            <a:xfrm>
              <a:off x="2625973" y="5017690"/>
              <a:ext cx="1585474" cy="775681"/>
              <a:chOff x="2625973" y="5017690"/>
              <a:chExt cx="1585474" cy="775681"/>
            </a:xfrm>
          </p:grpSpPr>
          <p:pic>
            <p:nvPicPr>
              <p:cNvPr id="63" name="Рисунок 62" descr="Тень">
                <a:extLst>
                  <a:ext uri="{FF2B5EF4-FFF2-40B4-BE49-F238E27FC236}">
                    <a16:creationId xmlns:a16="http://schemas.microsoft.com/office/drawing/2014/main" id="{50F818E1-1CE3-46DC-928B-5CC6FC89388D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1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0267" t="62187" r="9778" b="8282"/>
              <a:stretch/>
            </p:blipFill>
            <p:spPr>
              <a:xfrm>
                <a:off x="2625973" y="5092187"/>
                <a:ext cx="1585474" cy="701184"/>
              </a:xfrm>
              <a:prstGeom prst="rect">
                <a:avLst/>
              </a:prstGeom>
            </p:spPr>
          </p:pic>
          <p:sp>
            <p:nvSpPr>
              <p:cNvPr id="53" name="Прямоугольник 52">
                <a:extLst>
                  <a:ext uri="{FF2B5EF4-FFF2-40B4-BE49-F238E27FC236}">
                    <a16:creationId xmlns:a16="http://schemas.microsoft.com/office/drawing/2014/main" id="{BB8AC8E4-BB12-422D-88B6-6BED5C5A85CE}"/>
                  </a:ext>
                </a:extLst>
              </p:cNvPr>
              <p:cNvSpPr/>
              <p:nvPr/>
            </p:nvSpPr>
            <p:spPr>
              <a:xfrm>
                <a:off x="2743945" y="5017690"/>
                <a:ext cx="1332000" cy="468000"/>
              </a:xfrm>
              <a:prstGeom prst="rect">
                <a:avLst/>
              </a:prstGeom>
              <a:solidFill>
                <a:schemeClr val="bg1"/>
              </a:solidFill>
              <a:scene3d>
                <a:camera prst="orthographicFront"/>
                <a:lightRig rig="flat" dir="t"/>
              </a:scene3d>
              <a:sp3d prstMaterial="dkEdge"/>
            </p:spPr>
            <p:style>
              <a:lnRef idx="0">
                <a:schemeClr val="lt2">
                  <a:hueOff val="0"/>
                  <a:satOff val="0"/>
                  <a:lumOff val="0"/>
                  <a:alphaOff val="0"/>
                </a:schemeClr>
              </a:lnRef>
              <a:fillRef idx="2">
                <a:schemeClr val="dk2">
                  <a:hueOff val="0"/>
                  <a:satOff val="0"/>
                  <a:lumOff val="0"/>
                  <a:alphaOff val="0"/>
                </a:schemeClr>
              </a:fillRef>
              <a:effectRef idx="1">
                <a:schemeClr val="dk2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/>
              </a:fontRef>
            </p:style>
            <p:txBody>
              <a:bodyPr spcFirstLastPara="0" vert="horz" wrap="square" lIns="144000" tIns="5080" rIns="5080" bIns="5080" numCol="1" spcCol="1270" rtlCol="0" anchor="ctr" anchorCtr="0">
                <a:noAutofit/>
              </a:bodyPr>
              <a:lstStyle/>
              <a:p>
                <a:pPr defTabSz="355600" rtl="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ru-RU" sz="800" dirty="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75" name="Овал 74">
              <a:extLst>
                <a:ext uri="{FF2B5EF4-FFF2-40B4-BE49-F238E27FC236}">
                  <a16:creationId xmlns:a16="http://schemas.microsoft.com/office/drawing/2014/main" id="{377C7ADF-3A6D-43E9-83EF-56536586C28E}"/>
                </a:ext>
              </a:extLst>
            </p:cNvPr>
            <p:cNvSpPr/>
            <p:nvPr/>
          </p:nvSpPr>
          <p:spPr>
            <a:xfrm>
              <a:off x="2552392" y="4388832"/>
              <a:ext cx="72000" cy="720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ru-RU" sz="800"/>
            </a:p>
          </p:txBody>
        </p:sp>
      </p:grpSp>
      <p:grpSp>
        <p:nvGrpSpPr>
          <p:cNvPr id="140" name="Группа 139" descr="Элемент 3 (уровень иерархии 3)">
            <a:extLst>
              <a:ext uri="{FF2B5EF4-FFF2-40B4-BE49-F238E27FC236}">
                <a16:creationId xmlns:a16="http://schemas.microsoft.com/office/drawing/2014/main" id="{03D44A78-C928-483A-9538-F32741EA5816}"/>
              </a:ext>
            </a:extLst>
          </p:cNvPr>
          <p:cNvGrpSpPr/>
          <p:nvPr/>
        </p:nvGrpSpPr>
        <p:grpSpPr>
          <a:xfrm>
            <a:off x="4224526" y="3733829"/>
            <a:ext cx="1888331" cy="1565964"/>
            <a:chOff x="4224526" y="3733829"/>
            <a:chExt cx="1888331" cy="1565964"/>
          </a:xfrm>
        </p:grpSpPr>
        <p:cxnSp>
          <p:nvCxnSpPr>
            <p:cNvPr id="78" name="Соединительная линия: изогнутая 77">
              <a:extLst>
                <a:ext uri="{FF2B5EF4-FFF2-40B4-BE49-F238E27FC236}">
                  <a16:creationId xmlns:a16="http://schemas.microsoft.com/office/drawing/2014/main" id="{CDD86C20-828C-4489-9156-CC13FCB8F35F}"/>
                </a:ext>
              </a:extLst>
            </p:cNvPr>
            <p:cNvCxnSpPr>
              <a:cxnSpLocks/>
              <a:stCxn id="77" idx="4"/>
              <a:endCxn id="34" idx="1"/>
            </p:cNvCxnSpPr>
            <p:nvPr/>
          </p:nvCxnSpPr>
          <p:spPr>
            <a:xfrm rot="16200000" flipH="1">
              <a:off x="4383453" y="4535370"/>
              <a:ext cx="304631" cy="155554"/>
            </a:xfrm>
            <a:prstGeom prst="bentConnector2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23" name="Группа 122" descr="Профиль с фотографией">
              <a:extLst>
                <a:ext uri="{FF2B5EF4-FFF2-40B4-BE49-F238E27FC236}">
                  <a16:creationId xmlns:a16="http://schemas.microsoft.com/office/drawing/2014/main" id="{E1C2B801-4014-4EE7-A8E5-4717D23200EC}"/>
                </a:ext>
              </a:extLst>
            </p:cNvPr>
            <p:cNvGrpSpPr/>
            <p:nvPr/>
          </p:nvGrpSpPr>
          <p:grpSpPr>
            <a:xfrm>
              <a:off x="4224526" y="3733829"/>
              <a:ext cx="1888331" cy="974402"/>
              <a:chOff x="4224526" y="3733829"/>
              <a:chExt cx="1888331" cy="974402"/>
            </a:xfrm>
          </p:grpSpPr>
          <p:pic>
            <p:nvPicPr>
              <p:cNvPr id="59" name="Рисунок 58" descr="Тень">
                <a:extLst>
                  <a:ext uri="{FF2B5EF4-FFF2-40B4-BE49-F238E27FC236}">
                    <a16:creationId xmlns:a16="http://schemas.microsoft.com/office/drawing/2014/main" id="{E0D52A11-8536-4764-9F84-E2062F634EBB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0267" t="62187" r="9778" b="8282"/>
              <a:stretch/>
            </p:blipFill>
            <p:spPr>
              <a:xfrm>
                <a:off x="4224526" y="4007047"/>
                <a:ext cx="1888331" cy="701184"/>
              </a:xfrm>
              <a:prstGeom prst="rect">
                <a:avLst/>
              </a:prstGeom>
            </p:spPr>
          </p:pic>
          <p:sp>
            <p:nvSpPr>
              <p:cNvPr id="32" name="Прямоугольник 31">
                <a:extLst>
                  <a:ext uri="{FF2B5EF4-FFF2-40B4-BE49-F238E27FC236}">
                    <a16:creationId xmlns:a16="http://schemas.microsoft.com/office/drawing/2014/main" id="{C33EE306-C27B-4AAB-B144-4045F4FFB0DE}"/>
                  </a:ext>
                </a:extLst>
              </p:cNvPr>
              <p:cNvSpPr/>
              <p:nvPr/>
            </p:nvSpPr>
            <p:spPr>
              <a:xfrm>
                <a:off x="4351200" y="3733829"/>
                <a:ext cx="1620000" cy="684000"/>
              </a:xfrm>
              <a:prstGeom prst="rect">
                <a:avLst/>
              </a:prstGeom>
              <a:solidFill>
                <a:schemeClr val="bg1"/>
              </a:solidFill>
              <a:scene3d>
                <a:camera prst="orthographicFront"/>
                <a:lightRig rig="flat" dir="t"/>
              </a:scene3d>
              <a:sp3d prstMaterial="dkEdge"/>
            </p:spPr>
            <p:style>
              <a:lnRef idx="0">
                <a:schemeClr val="lt2">
                  <a:hueOff val="0"/>
                  <a:satOff val="0"/>
                  <a:lumOff val="0"/>
                  <a:alphaOff val="0"/>
                </a:schemeClr>
              </a:lnRef>
              <a:fillRef idx="2">
                <a:schemeClr val="dk2">
                  <a:hueOff val="0"/>
                  <a:satOff val="0"/>
                  <a:lumOff val="0"/>
                  <a:alphaOff val="0"/>
                </a:schemeClr>
              </a:fillRef>
              <a:effectRef idx="1">
                <a:schemeClr val="dk2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/>
              </a:fontRef>
            </p:style>
            <p:txBody>
              <a:bodyPr spcFirstLastPara="0" vert="horz" wrap="square" lIns="720000" tIns="5080" rIns="5080" bIns="5080" numCol="1" spcCol="1270" rtlCol="0" anchor="ctr" anchorCtr="0">
                <a:noAutofit/>
              </a:bodyPr>
              <a:lstStyle/>
              <a:p>
                <a:pPr defTabSz="355600" rtl="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ru-RU" sz="8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33" name="Прямоугольник 32" descr="Фотография профиля">
                <a:extLst>
                  <a:ext uri="{FF2B5EF4-FFF2-40B4-BE49-F238E27FC236}">
                    <a16:creationId xmlns:a16="http://schemas.microsoft.com/office/drawing/2014/main" id="{D4FE652F-B3B4-4A3D-934D-E2D047ADFE60}"/>
                  </a:ext>
                </a:extLst>
              </p:cNvPr>
              <p:cNvSpPr/>
              <p:nvPr/>
            </p:nvSpPr>
            <p:spPr>
              <a:xfrm>
                <a:off x="4391682" y="3769829"/>
                <a:ext cx="612000" cy="612000"/>
              </a:xfrm>
              <a:prstGeom prst="rect">
                <a:avLst/>
              </a:prstGeom>
              <a:blipFill>
                <a:blip r:embed="rId15" cstate="print">
                  <a:extLst>
                    <a:ext uri="{BEBA8EAE-BF5A-486C-A8C5-ECC9F3942E4B}">
                      <a14:imgProps xmlns:a14="http://schemas.microsoft.com/office/drawing/2010/main">
                        <a14:imgLayer r:embed="rId16">
                          <a14:imgEffect>
                            <a14:saturation sat="0"/>
                          </a14:imgEffect>
                        </a14:imgLayer>
                      </a14:imgProps>
                    </a:ex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 l="-3334" t="-4603" r="-4876" b="-3069"/>
                </a:stretch>
              </a:blipFill>
              <a:ln>
                <a:noFill/>
              </a:ln>
            </p:spPr>
            <p:style>
              <a:lnRef idx="1">
                <a:scrgbClr r="0" g="0" b="0"/>
              </a:lnRef>
              <a:fillRef idx="1">
                <a:scrgbClr r="0" g="0" b="0"/>
              </a:fillRef>
              <a:effectRef idx="1">
                <a:schemeClr val="dk2">
                  <a:tint val="5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2">
                  <a:hueOff val="0"/>
                  <a:satOff val="0"/>
                  <a:lumOff val="0"/>
                  <a:alphaOff val="0"/>
                </a:schemeClr>
              </a:fontRef>
            </p:style>
          </p:sp>
        </p:grpSp>
        <p:grpSp>
          <p:nvGrpSpPr>
            <p:cNvPr id="124" name="Группа 123" descr="Профиль без фотографии">
              <a:extLst>
                <a:ext uri="{FF2B5EF4-FFF2-40B4-BE49-F238E27FC236}">
                  <a16:creationId xmlns:a16="http://schemas.microsoft.com/office/drawing/2014/main" id="{0DE4C3B6-0BD6-4E47-8897-1AEF722664BD}"/>
                </a:ext>
              </a:extLst>
            </p:cNvPr>
            <p:cNvGrpSpPr/>
            <p:nvPr/>
          </p:nvGrpSpPr>
          <p:grpSpPr>
            <a:xfrm>
              <a:off x="4489794" y="4531463"/>
              <a:ext cx="1585474" cy="768330"/>
              <a:chOff x="4489794" y="4531463"/>
              <a:chExt cx="1585474" cy="768330"/>
            </a:xfrm>
          </p:grpSpPr>
          <p:pic>
            <p:nvPicPr>
              <p:cNvPr id="65" name="Рисунок 64" descr="Тень">
                <a:extLst>
                  <a:ext uri="{FF2B5EF4-FFF2-40B4-BE49-F238E27FC236}">
                    <a16:creationId xmlns:a16="http://schemas.microsoft.com/office/drawing/2014/main" id="{B078A397-732E-4B5A-A229-31DC127C648B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1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0267" t="62187" r="9778" b="8282"/>
              <a:stretch/>
            </p:blipFill>
            <p:spPr>
              <a:xfrm>
                <a:off x="4489794" y="4598609"/>
                <a:ext cx="1585474" cy="701184"/>
              </a:xfrm>
              <a:prstGeom prst="rect">
                <a:avLst/>
              </a:prstGeom>
            </p:spPr>
          </p:pic>
          <p:sp>
            <p:nvSpPr>
              <p:cNvPr id="34" name="Прямоугольник 33">
                <a:extLst>
                  <a:ext uri="{FF2B5EF4-FFF2-40B4-BE49-F238E27FC236}">
                    <a16:creationId xmlns:a16="http://schemas.microsoft.com/office/drawing/2014/main" id="{B9C6D05C-1014-4445-90A3-E1677A9676F6}"/>
                  </a:ext>
                </a:extLst>
              </p:cNvPr>
              <p:cNvSpPr/>
              <p:nvPr/>
            </p:nvSpPr>
            <p:spPr>
              <a:xfrm>
                <a:off x="4613545" y="4531463"/>
                <a:ext cx="1332000" cy="468000"/>
              </a:xfrm>
              <a:prstGeom prst="rect">
                <a:avLst/>
              </a:prstGeom>
              <a:solidFill>
                <a:schemeClr val="bg1"/>
              </a:solidFill>
              <a:scene3d>
                <a:camera prst="orthographicFront"/>
                <a:lightRig rig="flat" dir="t"/>
              </a:scene3d>
              <a:sp3d prstMaterial="dkEdge"/>
            </p:spPr>
            <p:style>
              <a:lnRef idx="0">
                <a:schemeClr val="lt2">
                  <a:hueOff val="0"/>
                  <a:satOff val="0"/>
                  <a:lumOff val="0"/>
                  <a:alphaOff val="0"/>
                </a:schemeClr>
              </a:lnRef>
              <a:fillRef idx="2">
                <a:schemeClr val="dk2">
                  <a:hueOff val="0"/>
                  <a:satOff val="0"/>
                  <a:lumOff val="0"/>
                  <a:alphaOff val="0"/>
                </a:schemeClr>
              </a:fillRef>
              <a:effectRef idx="1">
                <a:schemeClr val="dk2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/>
              </a:fontRef>
            </p:style>
            <p:txBody>
              <a:bodyPr spcFirstLastPara="0" vert="horz" wrap="square" lIns="144000" tIns="5080" rIns="5080" bIns="5080" numCol="1" spcCol="1270" rtlCol="0" anchor="ctr" anchorCtr="0">
                <a:noAutofit/>
              </a:bodyPr>
              <a:lstStyle/>
              <a:p>
                <a:pPr defTabSz="355600" rtl="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ru-RU" sz="800" dirty="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77" name="Овал 76">
              <a:extLst>
                <a:ext uri="{FF2B5EF4-FFF2-40B4-BE49-F238E27FC236}">
                  <a16:creationId xmlns:a16="http://schemas.microsoft.com/office/drawing/2014/main" id="{37BE795A-B795-4AA1-9582-DC2F43DCC9D9}"/>
                </a:ext>
              </a:extLst>
            </p:cNvPr>
            <p:cNvSpPr/>
            <p:nvPr/>
          </p:nvSpPr>
          <p:spPr>
            <a:xfrm>
              <a:off x="4421991" y="4388832"/>
              <a:ext cx="72000" cy="720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ru-RU" sz="800"/>
            </a:p>
          </p:txBody>
        </p:sp>
      </p:grpSp>
      <p:grpSp>
        <p:nvGrpSpPr>
          <p:cNvPr id="135" name="Группа 134" descr="Элемент 4 (уровень иерархии 3)">
            <a:extLst>
              <a:ext uri="{FF2B5EF4-FFF2-40B4-BE49-F238E27FC236}">
                <a16:creationId xmlns:a16="http://schemas.microsoft.com/office/drawing/2014/main" id="{D3F63E85-353C-47AE-A7E6-66AAB4E3FA0B}"/>
              </a:ext>
            </a:extLst>
          </p:cNvPr>
          <p:cNvGrpSpPr/>
          <p:nvPr/>
        </p:nvGrpSpPr>
        <p:grpSpPr>
          <a:xfrm>
            <a:off x="6097872" y="3733829"/>
            <a:ext cx="1888331" cy="1565964"/>
            <a:chOff x="6097872" y="3733829"/>
            <a:chExt cx="1888331" cy="1565964"/>
          </a:xfrm>
        </p:grpSpPr>
        <p:cxnSp>
          <p:nvCxnSpPr>
            <p:cNvPr id="80" name="Соединительная линия: изогнутая 79">
              <a:extLst>
                <a:ext uri="{FF2B5EF4-FFF2-40B4-BE49-F238E27FC236}">
                  <a16:creationId xmlns:a16="http://schemas.microsoft.com/office/drawing/2014/main" id="{DBCDF41A-0F95-43AF-8067-F81B20A7DBA6}"/>
                </a:ext>
              </a:extLst>
            </p:cNvPr>
            <p:cNvCxnSpPr>
              <a:cxnSpLocks/>
              <a:stCxn id="79" idx="4"/>
              <a:endCxn id="38" idx="1"/>
            </p:cNvCxnSpPr>
            <p:nvPr/>
          </p:nvCxnSpPr>
          <p:spPr>
            <a:xfrm rot="16200000" flipH="1">
              <a:off x="6253052" y="4535369"/>
              <a:ext cx="304631" cy="155555"/>
            </a:xfrm>
            <a:prstGeom prst="bentConnector2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31" name="Группа 130" descr="Профиль с фотографией">
              <a:extLst>
                <a:ext uri="{FF2B5EF4-FFF2-40B4-BE49-F238E27FC236}">
                  <a16:creationId xmlns:a16="http://schemas.microsoft.com/office/drawing/2014/main" id="{F20711AA-82A3-48C6-93F7-D3430DBC8AF8}"/>
                </a:ext>
              </a:extLst>
            </p:cNvPr>
            <p:cNvGrpSpPr/>
            <p:nvPr/>
          </p:nvGrpSpPr>
          <p:grpSpPr>
            <a:xfrm>
              <a:off x="6097872" y="3733829"/>
              <a:ext cx="1888331" cy="974402"/>
              <a:chOff x="6097872" y="3733829"/>
              <a:chExt cx="1888331" cy="974402"/>
            </a:xfrm>
          </p:grpSpPr>
          <p:pic>
            <p:nvPicPr>
              <p:cNvPr id="60" name="Рисунок 59" descr="Тень">
                <a:extLst>
                  <a:ext uri="{FF2B5EF4-FFF2-40B4-BE49-F238E27FC236}">
                    <a16:creationId xmlns:a16="http://schemas.microsoft.com/office/drawing/2014/main" id="{69FBFAA8-3373-4DA1-A088-7E3496CF5671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0267" t="62187" r="9778" b="8282"/>
              <a:stretch/>
            </p:blipFill>
            <p:spPr>
              <a:xfrm>
                <a:off x="6097872" y="4007047"/>
                <a:ext cx="1888331" cy="701184"/>
              </a:xfrm>
              <a:prstGeom prst="rect">
                <a:avLst/>
              </a:prstGeom>
            </p:spPr>
          </p:pic>
          <p:sp>
            <p:nvSpPr>
              <p:cNvPr id="36" name="Прямоугольник 35">
                <a:extLst>
                  <a:ext uri="{FF2B5EF4-FFF2-40B4-BE49-F238E27FC236}">
                    <a16:creationId xmlns:a16="http://schemas.microsoft.com/office/drawing/2014/main" id="{95656520-BCB2-4EC3-826A-C139F4D5BF29}"/>
                  </a:ext>
                </a:extLst>
              </p:cNvPr>
              <p:cNvSpPr/>
              <p:nvPr/>
            </p:nvSpPr>
            <p:spPr>
              <a:xfrm>
                <a:off x="6220800" y="3733829"/>
                <a:ext cx="1620000" cy="684000"/>
              </a:xfrm>
              <a:prstGeom prst="rect">
                <a:avLst/>
              </a:prstGeom>
              <a:solidFill>
                <a:schemeClr val="bg1"/>
              </a:solidFill>
              <a:scene3d>
                <a:camera prst="orthographicFront"/>
                <a:lightRig rig="flat" dir="t"/>
              </a:scene3d>
              <a:sp3d prstMaterial="dkEdge"/>
            </p:spPr>
            <p:style>
              <a:lnRef idx="0">
                <a:schemeClr val="lt2">
                  <a:hueOff val="0"/>
                  <a:satOff val="0"/>
                  <a:lumOff val="0"/>
                  <a:alphaOff val="0"/>
                </a:schemeClr>
              </a:lnRef>
              <a:fillRef idx="2">
                <a:schemeClr val="dk2">
                  <a:hueOff val="0"/>
                  <a:satOff val="0"/>
                  <a:lumOff val="0"/>
                  <a:alphaOff val="0"/>
                </a:schemeClr>
              </a:fillRef>
              <a:effectRef idx="1">
                <a:schemeClr val="dk2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/>
              </a:fontRef>
            </p:style>
            <p:txBody>
              <a:bodyPr spcFirstLastPara="0" vert="horz" wrap="square" lIns="720000" tIns="5080" rIns="5080" bIns="5080" numCol="1" spcCol="1270" rtlCol="0" anchor="ctr" anchorCtr="0">
                <a:noAutofit/>
              </a:bodyPr>
              <a:lstStyle/>
              <a:p>
                <a:pPr defTabSz="355600" rtl="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ru-RU" sz="8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37" name="Прямоугольник 36" descr="Фотография профиля">
                <a:extLst>
                  <a:ext uri="{FF2B5EF4-FFF2-40B4-BE49-F238E27FC236}">
                    <a16:creationId xmlns:a16="http://schemas.microsoft.com/office/drawing/2014/main" id="{FCBB985F-BF1D-49C5-989C-8513CB5F2CE8}"/>
                  </a:ext>
                </a:extLst>
              </p:cNvPr>
              <p:cNvSpPr/>
              <p:nvPr/>
            </p:nvSpPr>
            <p:spPr>
              <a:xfrm>
                <a:off x="6261282" y="3769829"/>
                <a:ext cx="612000" cy="612000"/>
              </a:xfrm>
              <a:prstGeom prst="rect">
                <a:avLst/>
              </a:prstGeom>
              <a:blipFill>
                <a:blip r:embed="rId17" cstate="print">
                  <a:extLst>
                    <a:ext uri="{BEBA8EAE-BF5A-486C-A8C5-ECC9F3942E4B}">
                      <a14:imgProps xmlns:a14="http://schemas.microsoft.com/office/drawing/2010/main">
                        <a14:imgLayer r:embed="rId18">
                          <a14:imgEffect>
                            <a14:saturation sat="0"/>
                          </a14:imgEffect>
                        </a14:imgLayer>
                      </a14:imgProps>
                    </a:ex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 l="-250" t="-4603" r="-4876" b="1"/>
                </a:stretch>
              </a:blipFill>
              <a:ln>
                <a:noFill/>
              </a:ln>
            </p:spPr>
            <p:style>
              <a:lnRef idx="1">
                <a:scrgbClr r="0" g="0" b="0"/>
              </a:lnRef>
              <a:fillRef idx="1">
                <a:scrgbClr r="0" g="0" b="0"/>
              </a:fillRef>
              <a:effectRef idx="1">
                <a:schemeClr val="dk2">
                  <a:tint val="5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2">
                  <a:hueOff val="0"/>
                  <a:satOff val="0"/>
                  <a:lumOff val="0"/>
                  <a:alphaOff val="0"/>
                </a:schemeClr>
              </a:fontRef>
            </p:style>
          </p:sp>
        </p:grpSp>
        <p:grpSp>
          <p:nvGrpSpPr>
            <p:cNvPr id="126" name="Группа 125" descr="Профиль без фотографии">
              <a:extLst>
                <a:ext uri="{FF2B5EF4-FFF2-40B4-BE49-F238E27FC236}">
                  <a16:creationId xmlns:a16="http://schemas.microsoft.com/office/drawing/2014/main" id="{F444B61D-6B67-42CA-A5DC-72FD70D0B2F8}"/>
                </a:ext>
              </a:extLst>
            </p:cNvPr>
            <p:cNvGrpSpPr/>
            <p:nvPr/>
          </p:nvGrpSpPr>
          <p:grpSpPr>
            <a:xfrm>
              <a:off x="6353615" y="4531463"/>
              <a:ext cx="1585474" cy="768330"/>
              <a:chOff x="6353615" y="4531463"/>
              <a:chExt cx="1585474" cy="768330"/>
            </a:xfrm>
          </p:grpSpPr>
          <p:pic>
            <p:nvPicPr>
              <p:cNvPr id="66" name="Рисунок 65" descr="Тень">
                <a:extLst>
                  <a:ext uri="{FF2B5EF4-FFF2-40B4-BE49-F238E27FC236}">
                    <a16:creationId xmlns:a16="http://schemas.microsoft.com/office/drawing/2014/main" id="{2857CFD2-AB86-42A9-9610-039A3FB17B52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1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0267" t="62187" r="9778" b="8282"/>
              <a:stretch/>
            </p:blipFill>
            <p:spPr>
              <a:xfrm>
                <a:off x="6353615" y="4598609"/>
                <a:ext cx="1585474" cy="701184"/>
              </a:xfrm>
              <a:prstGeom prst="rect">
                <a:avLst/>
              </a:prstGeom>
            </p:spPr>
          </p:pic>
          <p:sp>
            <p:nvSpPr>
              <p:cNvPr id="38" name="Прямоугольник 37">
                <a:extLst>
                  <a:ext uri="{FF2B5EF4-FFF2-40B4-BE49-F238E27FC236}">
                    <a16:creationId xmlns:a16="http://schemas.microsoft.com/office/drawing/2014/main" id="{5A4A4EFF-4DED-4C0A-9884-14BA7167DCF6}"/>
                  </a:ext>
                </a:extLst>
              </p:cNvPr>
              <p:cNvSpPr/>
              <p:nvPr/>
            </p:nvSpPr>
            <p:spPr>
              <a:xfrm>
                <a:off x="6483145" y="4531463"/>
                <a:ext cx="1332000" cy="468000"/>
              </a:xfrm>
              <a:prstGeom prst="rect">
                <a:avLst/>
              </a:prstGeom>
              <a:solidFill>
                <a:schemeClr val="bg1"/>
              </a:solidFill>
              <a:scene3d>
                <a:camera prst="orthographicFront"/>
                <a:lightRig rig="flat" dir="t"/>
              </a:scene3d>
              <a:sp3d prstMaterial="dkEdge"/>
            </p:spPr>
            <p:style>
              <a:lnRef idx="0">
                <a:schemeClr val="lt2">
                  <a:hueOff val="0"/>
                  <a:satOff val="0"/>
                  <a:lumOff val="0"/>
                  <a:alphaOff val="0"/>
                </a:schemeClr>
              </a:lnRef>
              <a:fillRef idx="2">
                <a:schemeClr val="dk2">
                  <a:hueOff val="0"/>
                  <a:satOff val="0"/>
                  <a:lumOff val="0"/>
                  <a:alphaOff val="0"/>
                </a:schemeClr>
              </a:fillRef>
              <a:effectRef idx="1">
                <a:schemeClr val="dk2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/>
              </a:fontRef>
            </p:style>
            <p:txBody>
              <a:bodyPr spcFirstLastPara="0" vert="horz" wrap="square" lIns="144000" tIns="5080" rIns="5080" bIns="5080" numCol="1" spcCol="1270" rtlCol="0" anchor="ctr" anchorCtr="0">
                <a:noAutofit/>
              </a:bodyPr>
              <a:lstStyle/>
              <a:p>
                <a:pPr defTabSz="355600" rtl="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ru-RU" sz="800" dirty="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79" name="Овал 78">
              <a:extLst>
                <a:ext uri="{FF2B5EF4-FFF2-40B4-BE49-F238E27FC236}">
                  <a16:creationId xmlns:a16="http://schemas.microsoft.com/office/drawing/2014/main" id="{BA0D54C5-6F49-4C48-8414-376435C22C2E}"/>
                </a:ext>
              </a:extLst>
            </p:cNvPr>
            <p:cNvSpPr/>
            <p:nvPr/>
          </p:nvSpPr>
          <p:spPr>
            <a:xfrm>
              <a:off x="6291590" y="4388832"/>
              <a:ext cx="72000" cy="720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ru-RU" sz="800"/>
            </a:p>
          </p:txBody>
        </p:sp>
      </p:grpSp>
      <p:grpSp>
        <p:nvGrpSpPr>
          <p:cNvPr id="136" name="Группа 135" descr="Элемент 5 (уровень иерархии 3)">
            <a:extLst>
              <a:ext uri="{FF2B5EF4-FFF2-40B4-BE49-F238E27FC236}">
                <a16:creationId xmlns:a16="http://schemas.microsoft.com/office/drawing/2014/main" id="{1E168CDC-2C18-4BDC-A5E0-9E0D67B6CAC9}"/>
              </a:ext>
            </a:extLst>
          </p:cNvPr>
          <p:cNvGrpSpPr/>
          <p:nvPr/>
        </p:nvGrpSpPr>
        <p:grpSpPr>
          <a:xfrm>
            <a:off x="7971218" y="3733829"/>
            <a:ext cx="1888331" cy="2543947"/>
            <a:chOff x="7971218" y="3733829"/>
            <a:chExt cx="1888331" cy="2543947"/>
          </a:xfrm>
        </p:grpSpPr>
        <p:cxnSp>
          <p:nvCxnSpPr>
            <p:cNvPr id="82" name="Соединительная линия: изогнутая 81">
              <a:extLst>
                <a:ext uri="{FF2B5EF4-FFF2-40B4-BE49-F238E27FC236}">
                  <a16:creationId xmlns:a16="http://schemas.microsoft.com/office/drawing/2014/main" id="{1318082D-886B-45B1-86F2-B5C1B4E3154B}"/>
                </a:ext>
              </a:extLst>
            </p:cNvPr>
            <p:cNvCxnSpPr>
              <a:cxnSpLocks/>
              <a:stCxn id="81" idx="4"/>
              <a:endCxn id="42" idx="1"/>
            </p:cNvCxnSpPr>
            <p:nvPr/>
          </p:nvCxnSpPr>
          <p:spPr>
            <a:xfrm rot="16200000" flipH="1">
              <a:off x="8122652" y="4535369"/>
              <a:ext cx="304631" cy="155556"/>
            </a:xfrm>
            <a:prstGeom prst="bentConnector2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Соединительная линия: изогнутая 87">
              <a:extLst>
                <a:ext uri="{FF2B5EF4-FFF2-40B4-BE49-F238E27FC236}">
                  <a16:creationId xmlns:a16="http://schemas.microsoft.com/office/drawing/2014/main" id="{72527411-DFE4-4D3E-83F8-0BEB168AF7B9}"/>
                </a:ext>
              </a:extLst>
            </p:cNvPr>
            <p:cNvCxnSpPr>
              <a:cxnSpLocks/>
              <a:stCxn id="81" idx="4"/>
              <a:endCxn id="57" idx="1"/>
            </p:cNvCxnSpPr>
            <p:nvPr/>
          </p:nvCxnSpPr>
          <p:spPr>
            <a:xfrm rot="16200000" flipH="1">
              <a:off x="7879538" y="4778483"/>
              <a:ext cx="790858" cy="155556"/>
            </a:xfrm>
            <a:prstGeom prst="bentConnector2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Соединительная линия: изогнутая 88">
              <a:extLst>
                <a:ext uri="{FF2B5EF4-FFF2-40B4-BE49-F238E27FC236}">
                  <a16:creationId xmlns:a16="http://schemas.microsoft.com/office/drawing/2014/main" id="{A2C2D756-DE88-4C63-BA91-83719A49776A}"/>
                </a:ext>
              </a:extLst>
            </p:cNvPr>
            <p:cNvCxnSpPr>
              <a:cxnSpLocks/>
              <a:stCxn id="81" idx="4"/>
              <a:endCxn id="73" idx="1"/>
            </p:cNvCxnSpPr>
            <p:nvPr/>
          </p:nvCxnSpPr>
          <p:spPr>
            <a:xfrm rot="16200000" flipH="1">
              <a:off x="7636540" y="5021481"/>
              <a:ext cx="1276854" cy="155556"/>
            </a:xfrm>
            <a:prstGeom prst="bentConnector2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27" name="Группа 126" descr="Профиль с фотографией">
              <a:extLst>
                <a:ext uri="{FF2B5EF4-FFF2-40B4-BE49-F238E27FC236}">
                  <a16:creationId xmlns:a16="http://schemas.microsoft.com/office/drawing/2014/main" id="{FB70C53F-F150-485B-82EF-DA07C7F588E0}"/>
                </a:ext>
              </a:extLst>
            </p:cNvPr>
            <p:cNvGrpSpPr/>
            <p:nvPr/>
          </p:nvGrpSpPr>
          <p:grpSpPr>
            <a:xfrm>
              <a:off x="7971218" y="3733829"/>
              <a:ext cx="1888331" cy="974402"/>
              <a:chOff x="7971218" y="3733829"/>
              <a:chExt cx="1888331" cy="974402"/>
            </a:xfrm>
          </p:grpSpPr>
          <p:pic>
            <p:nvPicPr>
              <p:cNvPr id="61" name="Рисунок 60" descr="Тень">
                <a:extLst>
                  <a:ext uri="{FF2B5EF4-FFF2-40B4-BE49-F238E27FC236}">
                    <a16:creationId xmlns:a16="http://schemas.microsoft.com/office/drawing/2014/main" id="{70A9DDC7-8510-4D9E-9352-25B0AC253ACC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0267" t="62187" r="9778" b="8282"/>
              <a:stretch/>
            </p:blipFill>
            <p:spPr>
              <a:xfrm>
                <a:off x="7971218" y="4007047"/>
                <a:ext cx="1888331" cy="701184"/>
              </a:xfrm>
              <a:prstGeom prst="rect">
                <a:avLst/>
              </a:prstGeom>
            </p:spPr>
          </p:pic>
          <p:sp>
            <p:nvSpPr>
              <p:cNvPr id="40" name="Прямоугольник 39">
                <a:extLst>
                  <a:ext uri="{FF2B5EF4-FFF2-40B4-BE49-F238E27FC236}">
                    <a16:creationId xmlns:a16="http://schemas.microsoft.com/office/drawing/2014/main" id="{C7F203A5-B0A4-4204-8BD6-E9E482A24070}"/>
                  </a:ext>
                </a:extLst>
              </p:cNvPr>
              <p:cNvSpPr/>
              <p:nvPr/>
            </p:nvSpPr>
            <p:spPr>
              <a:xfrm>
                <a:off x="8090400" y="3733829"/>
                <a:ext cx="1620000" cy="684000"/>
              </a:xfrm>
              <a:prstGeom prst="rect">
                <a:avLst/>
              </a:prstGeom>
              <a:solidFill>
                <a:schemeClr val="bg1"/>
              </a:solidFill>
              <a:scene3d>
                <a:camera prst="orthographicFront"/>
                <a:lightRig rig="flat" dir="t"/>
              </a:scene3d>
              <a:sp3d prstMaterial="dkEdge"/>
            </p:spPr>
            <p:style>
              <a:lnRef idx="0">
                <a:schemeClr val="lt2">
                  <a:hueOff val="0"/>
                  <a:satOff val="0"/>
                  <a:lumOff val="0"/>
                  <a:alphaOff val="0"/>
                </a:schemeClr>
              </a:lnRef>
              <a:fillRef idx="2">
                <a:schemeClr val="dk2">
                  <a:hueOff val="0"/>
                  <a:satOff val="0"/>
                  <a:lumOff val="0"/>
                  <a:alphaOff val="0"/>
                </a:schemeClr>
              </a:fillRef>
              <a:effectRef idx="1">
                <a:schemeClr val="dk2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/>
              </a:fontRef>
            </p:style>
            <p:txBody>
              <a:bodyPr spcFirstLastPara="0" vert="horz" wrap="square" lIns="720000" tIns="5080" rIns="5080" bIns="5080" numCol="1" spcCol="1270" rtlCol="0" anchor="ctr" anchorCtr="0">
                <a:noAutofit/>
              </a:bodyPr>
              <a:lstStyle/>
              <a:p>
                <a:pPr defTabSz="355600" rtl="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ru-RU" sz="8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41" name="Прямоугольник 40" descr="Фотография профиля">
                <a:extLst>
                  <a:ext uri="{FF2B5EF4-FFF2-40B4-BE49-F238E27FC236}">
                    <a16:creationId xmlns:a16="http://schemas.microsoft.com/office/drawing/2014/main" id="{E236DF4F-76C5-4BA3-827A-0373211E13C6}"/>
                  </a:ext>
                </a:extLst>
              </p:cNvPr>
              <p:cNvSpPr/>
              <p:nvPr/>
            </p:nvSpPr>
            <p:spPr>
              <a:xfrm>
                <a:off x="8130882" y="3769829"/>
                <a:ext cx="612000" cy="612000"/>
              </a:xfrm>
              <a:prstGeom prst="rect">
                <a:avLst/>
              </a:prstGeom>
              <a:blipFill>
                <a:blip r:embed="rId19" cstate="print">
                  <a:extLst>
                    <a:ext uri="{BEBA8EAE-BF5A-486C-A8C5-ECC9F3942E4B}">
                      <a14:imgProps xmlns:a14="http://schemas.microsoft.com/office/drawing/2010/main">
                        <a14:imgLayer r:embed="rId20">
                          <a14:imgEffect>
                            <a14:saturation sat="0"/>
                          </a14:imgEffect>
                        </a14:imgLayer>
                      </a14:imgProps>
                    </a:ex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 l="-3335" t="-803" r="-1052" b="-3066"/>
                </a:stretch>
              </a:blipFill>
              <a:ln>
                <a:noFill/>
              </a:ln>
            </p:spPr>
            <p:style>
              <a:lnRef idx="1">
                <a:scrgbClr r="0" g="0" b="0"/>
              </a:lnRef>
              <a:fillRef idx="1">
                <a:scrgbClr r="0" g="0" b="0"/>
              </a:fillRef>
              <a:effectRef idx="1">
                <a:schemeClr val="dk2">
                  <a:tint val="5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2">
                  <a:hueOff val="0"/>
                  <a:satOff val="0"/>
                  <a:lumOff val="0"/>
                  <a:alphaOff val="0"/>
                </a:schemeClr>
              </a:fontRef>
            </p:style>
          </p:sp>
        </p:grpSp>
        <p:sp>
          <p:nvSpPr>
            <p:cNvPr id="42" name="Прямоугольник 41" descr="Профиль без фотографии">
              <a:extLst>
                <a:ext uri="{FF2B5EF4-FFF2-40B4-BE49-F238E27FC236}">
                  <a16:creationId xmlns:a16="http://schemas.microsoft.com/office/drawing/2014/main" id="{21C87809-31C8-4D7C-9755-C3ADC19624D4}"/>
                </a:ext>
              </a:extLst>
            </p:cNvPr>
            <p:cNvSpPr/>
            <p:nvPr/>
          </p:nvSpPr>
          <p:spPr>
            <a:xfrm>
              <a:off x="8352745" y="4531463"/>
              <a:ext cx="1332000" cy="468000"/>
            </a:xfrm>
            <a:prstGeom prst="rect">
              <a:avLst/>
            </a:prstGeom>
            <a:solidFill>
              <a:schemeClr val="bg1"/>
            </a:solidFill>
            <a:scene3d>
              <a:camera prst="orthographicFront"/>
              <a:lightRig rig="flat" dir="t"/>
            </a:scene3d>
            <a:sp3d prstMaterial="dkEdge"/>
          </p:spPr>
          <p:style>
            <a:lnRef idx="0">
              <a:schemeClr val="lt2">
                <a:hueOff val="0"/>
                <a:satOff val="0"/>
                <a:lumOff val="0"/>
                <a:alphaOff val="0"/>
              </a:schemeClr>
            </a:lnRef>
            <a:fillRef idx="2">
              <a:schemeClr val="dk2">
                <a:hueOff val="0"/>
                <a:satOff val="0"/>
                <a:lumOff val="0"/>
                <a:alphaOff val="0"/>
              </a:schemeClr>
            </a:fillRef>
            <a:effectRef idx="1">
              <a:schemeClr val="dk2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  <p:txBody>
            <a:bodyPr spcFirstLastPara="0" vert="horz" wrap="square" lIns="144000" tIns="5080" rIns="5080" bIns="5080" numCol="1" spcCol="1270" rtlCol="0" anchor="ctr" anchorCtr="0">
              <a:noAutofit/>
            </a:bodyPr>
            <a:lstStyle/>
            <a:p>
              <a:pPr defTabSz="3556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800" dirty="0">
                <a:solidFill>
                  <a:schemeClr val="tx1"/>
                </a:solidFill>
              </a:endParaRPr>
            </a:p>
          </p:txBody>
        </p:sp>
        <p:sp>
          <p:nvSpPr>
            <p:cNvPr id="57" name="Прямоугольник 56" descr="Профиль без фотографии">
              <a:extLst>
                <a:ext uri="{FF2B5EF4-FFF2-40B4-BE49-F238E27FC236}">
                  <a16:creationId xmlns:a16="http://schemas.microsoft.com/office/drawing/2014/main" id="{DB857A3D-4F0C-4143-B6E8-7E519AE1FFA9}"/>
                </a:ext>
              </a:extLst>
            </p:cNvPr>
            <p:cNvSpPr/>
            <p:nvPr/>
          </p:nvSpPr>
          <p:spPr>
            <a:xfrm>
              <a:off x="8352745" y="5017690"/>
              <a:ext cx="1332000" cy="468000"/>
            </a:xfrm>
            <a:prstGeom prst="rect">
              <a:avLst/>
            </a:prstGeom>
            <a:solidFill>
              <a:schemeClr val="bg1"/>
            </a:solidFill>
            <a:scene3d>
              <a:camera prst="orthographicFront"/>
              <a:lightRig rig="flat" dir="t"/>
            </a:scene3d>
            <a:sp3d prstMaterial="dkEdge"/>
          </p:spPr>
          <p:style>
            <a:lnRef idx="0">
              <a:schemeClr val="lt2">
                <a:hueOff val="0"/>
                <a:satOff val="0"/>
                <a:lumOff val="0"/>
                <a:alphaOff val="0"/>
              </a:schemeClr>
            </a:lnRef>
            <a:fillRef idx="2">
              <a:schemeClr val="dk2">
                <a:hueOff val="0"/>
                <a:satOff val="0"/>
                <a:lumOff val="0"/>
                <a:alphaOff val="0"/>
              </a:schemeClr>
            </a:fillRef>
            <a:effectRef idx="1">
              <a:schemeClr val="dk2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  <p:txBody>
            <a:bodyPr spcFirstLastPara="0" vert="horz" wrap="square" lIns="144000" tIns="5080" rIns="5080" bIns="5080" numCol="1" spcCol="1270" rtlCol="0" anchor="ctr" anchorCtr="0">
              <a:noAutofit/>
            </a:bodyPr>
            <a:lstStyle/>
            <a:p>
              <a:pPr defTabSz="3556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800" dirty="0">
                <a:solidFill>
                  <a:schemeClr val="tx1"/>
                </a:solidFill>
              </a:endParaRPr>
            </a:p>
          </p:txBody>
        </p:sp>
        <p:grpSp>
          <p:nvGrpSpPr>
            <p:cNvPr id="130" name="Группа 129" descr="Профиль без фотографии">
              <a:extLst>
                <a:ext uri="{FF2B5EF4-FFF2-40B4-BE49-F238E27FC236}">
                  <a16:creationId xmlns:a16="http://schemas.microsoft.com/office/drawing/2014/main" id="{201E7554-4048-4476-86DB-5292DACDD352}"/>
                </a:ext>
              </a:extLst>
            </p:cNvPr>
            <p:cNvGrpSpPr/>
            <p:nvPr/>
          </p:nvGrpSpPr>
          <p:grpSpPr>
            <a:xfrm>
              <a:off x="8207911" y="5503686"/>
              <a:ext cx="1585474" cy="774090"/>
              <a:chOff x="8207911" y="5503686"/>
              <a:chExt cx="1585474" cy="774090"/>
            </a:xfrm>
          </p:grpSpPr>
          <p:pic>
            <p:nvPicPr>
              <p:cNvPr id="67" name="Рисунок 66" descr="Тень">
                <a:extLst>
                  <a:ext uri="{FF2B5EF4-FFF2-40B4-BE49-F238E27FC236}">
                    <a16:creationId xmlns:a16="http://schemas.microsoft.com/office/drawing/2014/main" id="{90909F5F-CC0F-4B0A-9BA6-E93BB1284571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1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0267" t="62187" r="9778" b="8282"/>
              <a:stretch/>
            </p:blipFill>
            <p:spPr>
              <a:xfrm>
                <a:off x="8207911" y="5576592"/>
                <a:ext cx="1585474" cy="701184"/>
              </a:xfrm>
              <a:prstGeom prst="rect">
                <a:avLst/>
              </a:prstGeom>
            </p:spPr>
          </p:pic>
          <p:sp>
            <p:nvSpPr>
              <p:cNvPr id="73" name="Прямоугольник 72">
                <a:extLst>
                  <a:ext uri="{FF2B5EF4-FFF2-40B4-BE49-F238E27FC236}">
                    <a16:creationId xmlns:a16="http://schemas.microsoft.com/office/drawing/2014/main" id="{FA86FEDF-E8E0-4EA9-AEA7-9D8847E639B8}"/>
                  </a:ext>
                </a:extLst>
              </p:cNvPr>
              <p:cNvSpPr/>
              <p:nvPr/>
            </p:nvSpPr>
            <p:spPr>
              <a:xfrm>
                <a:off x="8352745" y="5503686"/>
                <a:ext cx="1332000" cy="468000"/>
              </a:xfrm>
              <a:prstGeom prst="rect">
                <a:avLst/>
              </a:prstGeom>
              <a:solidFill>
                <a:schemeClr val="bg1"/>
              </a:solidFill>
              <a:scene3d>
                <a:camera prst="orthographicFront"/>
                <a:lightRig rig="flat" dir="t"/>
              </a:scene3d>
              <a:sp3d prstMaterial="dkEdge"/>
            </p:spPr>
            <p:style>
              <a:lnRef idx="0">
                <a:schemeClr val="lt2">
                  <a:hueOff val="0"/>
                  <a:satOff val="0"/>
                  <a:lumOff val="0"/>
                  <a:alphaOff val="0"/>
                </a:schemeClr>
              </a:lnRef>
              <a:fillRef idx="2">
                <a:schemeClr val="dk2">
                  <a:hueOff val="0"/>
                  <a:satOff val="0"/>
                  <a:lumOff val="0"/>
                  <a:alphaOff val="0"/>
                </a:schemeClr>
              </a:fillRef>
              <a:effectRef idx="1">
                <a:schemeClr val="dk2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/>
              </a:fontRef>
            </p:style>
            <p:txBody>
              <a:bodyPr spcFirstLastPara="0" vert="horz" wrap="square" lIns="144000" tIns="5080" rIns="5080" bIns="5080" numCol="1" spcCol="1270" rtlCol="0" anchor="ctr" anchorCtr="0">
                <a:noAutofit/>
              </a:bodyPr>
              <a:lstStyle/>
              <a:p>
                <a:pPr defTabSz="355600" rtl="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ru-RU" sz="800" dirty="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81" name="Овал 80">
              <a:extLst>
                <a:ext uri="{FF2B5EF4-FFF2-40B4-BE49-F238E27FC236}">
                  <a16:creationId xmlns:a16="http://schemas.microsoft.com/office/drawing/2014/main" id="{3533B7E3-30DF-4184-A167-5BDF13AFB384}"/>
                </a:ext>
              </a:extLst>
            </p:cNvPr>
            <p:cNvSpPr/>
            <p:nvPr/>
          </p:nvSpPr>
          <p:spPr>
            <a:xfrm>
              <a:off x="8161189" y="4388832"/>
              <a:ext cx="72000" cy="720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ru-RU" sz="800"/>
            </a:p>
          </p:txBody>
        </p:sp>
      </p:grpSp>
      <p:grpSp>
        <p:nvGrpSpPr>
          <p:cNvPr id="137" name="Группа 136" descr="Элемент 6 (уровень иерархии 3)">
            <a:extLst>
              <a:ext uri="{FF2B5EF4-FFF2-40B4-BE49-F238E27FC236}">
                <a16:creationId xmlns:a16="http://schemas.microsoft.com/office/drawing/2014/main" id="{19152A78-3530-4CA4-8C6E-6DD7A1A4DF12}"/>
              </a:ext>
            </a:extLst>
          </p:cNvPr>
          <p:cNvGrpSpPr/>
          <p:nvPr/>
        </p:nvGrpSpPr>
        <p:grpSpPr>
          <a:xfrm>
            <a:off x="9844566" y="3733829"/>
            <a:ext cx="1888331" cy="2059542"/>
            <a:chOff x="9844566" y="3733829"/>
            <a:chExt cx="1888331" cy="2059542"/>
          </a:xfrm>
        </p:grpSpPr>
        <p:cxnSp>
          <p:nvCxnSpPr>
            <p:cNvPr id="84" name="Соединительная линия: изогнутая 83">
              <a:extLst>
                <a:ext uri="{FF2B5EF4-FFF2-40B4-BE49-F238E27FC236}">
                  <a16:creationId xmlns:a16="http://schemas.microsoft.com/office/drawing/2014/main" id="{F9DE7F93-F448-4E7B-9745-EA4D5CEF5F34}"/>
                </a:ext>
              </a:extLst>
            </p:cNvPr>
            <p:cNvCxnSpPr>
              <a:cxnSpLocks/>
              <a:stCxn id="83" idx="4"/>
              <a:endCxn id="46" idx="1"/>
            </p:cNvCxnSpPr>
            <p:nvPr/>
          </p:nvCxnSpPr>
          <p:spPr>
            <a:xfrm rot="16200000" flipH="1">
              <a:off x="9992251" y="4535368"/>
              <a:ext cx="304631" cy="155557"/>
            </a:xfrm>
            <a:prstGeom prst="bentConnector2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Соединительная линия: изогнутая 89">
              <a:extLst>
                <a:ext uri="{FF2B5EF4-FFF2-40B4-BE49-F238E27FC236}">
                  <a16:creationId xmlns:a16="http://schemas.microsoft.com/office/drawing/2014/main" id="{6FD79C4A-D758-478C-B730-879233D85DCC}"/>
                </a:ext>
              </a:extLst>
            </p:cNvPr>
            <p:cNvCxnSpPr>
              <a:cxnSpLocks/>
              <a:stCxn id="83" idx="4"/>
              <a:endCxn id="72" idx="1"/>
            </p:cNvCxnSpPr>
            <p:nvPr/>
          </p:nvCxnSpPr>
          <p:spPr>
            <a:xfrm rot="16200000" flipH="1">
              <a:off x="9761965" y="4765655"/>
              <a:ext cx="790858" cy="181212"/>
            </a:xfrm>
            <a:prstGeom prst="bentConnector2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28" name="Группа 127" descr="Профиль с фотографией">
              <a:extLst>
                <a:ext uri="{FF2B5EF4-FFF2-40B4-BE49-F238E27FC236}">
                  <a16:creationId xmlns:a16="http://schemas.microsoft.com/office/drawing/2014/main" id="{F7196609-6609-4759-9C8A-BFBD02F557F2}"/>
                </a:ext>
              </a:extLst>
            </p:cNvPr>
            <p:cNvGrpSpPr/>
            <p:nvPr/>
          </p:nvGrpSpPr>
          <p:grpSpPr>
            <a:xfrm>
              <a:off x="9844566" y="3733829"/>
              <a:ext cx="1888331" cy="974402"/>
              <a:chOff x="9844566" y="3733829"/>
              <a:chExt cx="1888331" cy="974402"/>
            </a:xfrm>
          </p:grpSpPr>
          <p:pic>
            <p:nvPicPr>
              <p:cNvPr id="62" name="Рисунок 61" descr="Тень">
                <a:extLst>
                  <a:ext uri="{FF2B5EF4-FFF2-40B4-BE49-F238E27FC236}">
                    <a16:creationId xmlns:a16="http://schemas.microsoft.com/office/drawing/2014/main" id="{50D18916-E99D-496A-A33F-1356C5F51F4A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0267" t="62187" r="9778" b="8282"/>
              <a:stretch/>
            </p:blipFill>
            <p:spPr>
              <a:xfrm>
                <a:off x="9844566" y="4007047"/>
                <a:ext cx="1888331" cy="701184"/>
              </a:xfrm>
              <a:prstGeom prst="rect">
                <a:avLst/>
              </a:prstGeom>
            </p:spPr>
          </p:pic>
          <p:sp>
            <p:nvSpPr>
              <p:cNvPr id="44" name="Прямоугольник 43">
                <a:extLst>
                  <a:ext uri="{FF2B5EF4-FFF2-40B4-BE49-F238E27FC236}">
                    <a16:creationId xmlns:a16="http://schemas.microsoft.com/office/drawing/2014/main" id="{E8F135B0-49E9-49ED-A27C-901D249A56ED}"/>
                  </a:ext>
                </a:extLst>
              </p:cNvPr>
              <p:cNvSpPr/>
              <p:nvPr/>
            </p:nvSpPr>
            <p:spPr>
              <a:xfrm>
                <a:off x="9960000" y="3733829"/>
                <a:ext cx="1620000" cy="684000"/>
              </a:xfrm>
              <a:prstGeom prst="rect">
                <a:avLst/>
              </a:prstGeom>
              <a:solidFill>
                <a:schemeClr val="bg1"/>
              </a:solidFill>
              <a:scene3d>
                <a:camera prst="orthographicFront"/>
                <a:lightRig rig="flat" dir="t"/>
              </a:scene3d>
              <a:sp3d prstMaterial="dkEdge"/>
            </p:spPr>
            <p:style>
              <a:lnRef idx="0">
                <a:schemeClr val="lt2">
                  <a:hueOff val="0"/>
                  <a:satOff val="0"/>
                  <a:lumOff val="0"/>
                  <a:alphaOff val="0"/>
                </a:schemeClr>
              </a:lnRef>
              <a:fillRef idx="2">
                <a:schemeClr val="dk2">
                  <a:hueOff val="0"/>
                  <a:satOff val="0"/>
                  <a:lumOff val="0"/>
                  <a:alphaOff val="0"/>
                </a:schemeClr>
              </a:fillRef>
              <a:effectRef idx="1">
                <a:schemeClr val="dk2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/>
              </a:fontRef>
            </p:style>
            <p:txBody>
              <a:bodyPr spcFirstLastPara="0" vert="horz" wrap="square" lIns="720000" tIns="5080" rIns="5080" bIns="5080" numCol="1" spcCol="1270" rtlCol="0" anchor="ctr" anchorCtr="0">
                <a:noAutofit/>
              </a:bodyPr>
              <a:lstStyle/>
              <a:p>
                <a:pPr defTabSz="355600" rtl="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ru-RU" sz="8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45" name="Прямоугольник 44" descr="Фотография профиля">
                <a:extLst>
                  <a:ext uri="{FF2B5EF4-FFF2-40B4-BE49-F238E27FC236}">
                    <a16:creationId xmlns:a16="http://schemas.microsoft.com/office/drawing/2014/main" id="{2E474AE7-4762-4AD4-8E1E-D695F7A45877}"/>
                  </a:ext>
                </a:extLst>
              </p:cNvPr>
              <p:cNvSpPr/>
              <p:nvPr/>
            </p:nvSpPr>
            <p:spPr>
              <a:xfrm>
                <a:off x="10000482" y="3769829"/>
                <a:ext cx="612000" cy="612000"/>
              </a:xfrm>
              <a:prstGeom prst="rect">
                <a:avLst/>
              </a:prstGeom>
              <a:blipFill>
                <a:blip r:embed="rId21" cstate="print">
                  <a:extLst>
                    <a:ext uri="{BEBA8EAE-BF5A-486C-A8C5-ECC9F3942E4B}">
                      <a14:imgProps xmlns:a14="http://schemas.microsoft.com/office/drawing/2010/main">
                        <a14:imgLayer r:embed="rId22">
                          <a14:imgEffect>
                            <a14:saturation sat="0"/>
                          </a14:imgEffect>
                        </a14:imgLayer>
                      </a14:imgProps>
                    </a:ex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 l="-252" t="-2515" r="-2776" b="-1"/>
                </a:stretch>
              </a:blipFill>
              <a:ln>
                <a:noFill/>
              </a:ln>
            </p:spPr>
            <p:style>
              <a:lnRef idx="1">
                <a:scrgbClr r="0" g="0" b="0"/>
              </a:lnRef>
              <a:fillRef idx="1">
                <a:scrgbClr r="0" g="0" b="0"/>
              </a:fillRef>
              <a:effectRef idx="1">
                <a:schemeClr val="dk2">
                  <a:tint val="5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2">
                  <a:hueOff val="0"/>
                  <a:satOff val="0"/>
                  <a:lumOff val="0"/>
                  <a:alphaOff val="0"/>
                </a:schemeClr>
              </a:fontRef>
            </p:style>
          </p:sp>
        </p:grpSp>
        <p:sp>
          <p:nvSpPr>
            <p:cNvPr id="46" name="Прямоугольник 45" descr="Профиль без фотографии">
              <a:extLst>
                <a:ext uri="{FF2B5EF4-FFF2-40B4-BE49-F238E27FC236}">
                  <a16:creationId xmlns:a16="http://schemas.microsoft.com/office/drawing/2014/main" id="{F8C3D048-77BC-4EEC-91A9-96B3CF758126}"/>
                </a:ext>
              </a:extLst>
            </p:cNvPr>
            <p:cNvSpPr/>
            <p:nvPr/>
          </p:nvSpPr>
          <p:spPr>
            <a:xfrm>
              <a:off x="10222345" y="4531463"/>
              <a:ext cx="1332000" cy="468000"/>
            </a:xfrm>
            <a:prstGeom prst="rect">
              <a:avLst/>
            </a:prstGeom>
            <a:solidFill>
              <a:schemeClr val="bg1"/>
            </a:solidFill>
            <a:scene3d>
              <a:camera prst="orthographicFront"/>
              <a:lightRig rig="flat" dir="t"/>
            </a:scene3d>
            <a:sp3d prstMaterial="dkEdge"/>
          </p:spPr>
          <p:style>
            <a:lnRef idx="0">
              <a:schemeClr val="lt2">
                <a:hueOff val="0"/>
                <a:satOff val="0"/>
                <a:lumOff val="0"/>
                <a:alphaOff val="0"/>
              </a:schemeClr>
            </a:lnRef>
            <a:fillRef idx="2">
              <a:schemeClr val="dk2">
                <a:hueOff val="0"/>
                <a:satOff val="0"/>
                <a:lumOff val="0"/>
                <a:alphaOff val="0"/>
              </a:schemeClr>
            </a:fillRef>
            <a:effectRef idx="1">
              <a:schemeClr val="dk2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  <p:txBody>
            <a:bodyPr spcFirstLastPara="0" vert="horz" wrap="square" lIns="144000" tIns="5080" rIns="5080" bIns="5080" numCol="1" spcCol="1270" rtlCol="0" anchor="ctr" anchorCtr="0">
              <a:noAutofit/>
            </a:bodyPr>
            <a:lstStyle/>
            <a:p>
              <a:pPr defTabSz="3556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800" dirty="0">
                <a:solidFill>
                  <a:schemeClr val="tx1"/>
                </a:solidFill>
              </a:endParaRPr>
            </a:p>
          </p:txBody>
        </p:sp>
        <p:grpSp>
          <p:nvGrpSpPr>
            <p:cNvPr id="129" name="Группа 128" descr="Профиль без фотографии">
              <a:extLst>
                <a:ext uri="{FF2B5EF4-FFF2-40B4-BE49-F238E27FC236}">
                  <a16:creationId xmlns:a16="http://schemas.microsoft.com/office/drawing/2014/main" id="{C81A3EDF-8652-466F-9954-120760DC77C9}"/>
                </a:ext>
              </a:extLst>
            </p:cNvPr>
            <p:cNvGrpSpPr/>
            <p:nvPr/>
          </p:nvGrpSpPr>
          <p:grpSpPr>
            <a:xfrm>
              <a:off x="10095608" y="5017690"/>
              <a:ext cx="1585474" cy="775681"/>
              <a:chOff x="10095608" y="5017690"/>
              <a:chExt cx="1585474" cy="775681"/>
            </a:xfrm>
          </p:grpSpPr>
          <p:pic>
            <p:nvPicPr>
              <p:cNvPr id="68" name="Рисунок 67" descr="Тень">
                <a:extLst>
                  <a:ext uri="{FF2B5EF4-FFF2-40B4-BE49-F238E27FC236}">
                    <a16:creationId xmlns:a16="http://schemas.microsoft.com/office/drawing/2014/main" id="{D456CE2E-F2F5-4AA3-A20B-C165767E7D13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1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0267" t="62187" r="9778" b="8282"/>
              <a:stretch/>
            </p:blipFill>
            <p:spPr>
              <a:xfrm>
                <a:off x="10095608" y="5092187"/>
                <a:ext cx="1585474" cy="701184"/>
              </a:xfrm>
              <a:prstGeom prst="rect">
                <a:avLst/>
              </a:prstGeom>
            </p:spPr>
          </p:pic>
          <p:sp>
            <p:nvSpPr>
              <p:cNvPr id="72" name="Прямоугольник 71">
                <a:extLst>
                  <a:ext uri="{FF2B5EF4-FFF2-40B4-BE49-F238E27FC236}">
                    <a16:creationId xmlns:a16="http://schemas.microsoft.com/office/drawing/2014/main" id="{2A01D5F0-17E0-4B28-9211-F27BC8BFC4F3}"/>
                  </a:ext>
                </a:extLst>
              </p:cNvPr>
              <p:cNvSpPr/>
              <p:nvPr/>
            </p:nvSpPr>
            <p:spPr>
              <a:xfrm>
                <a:off x="10248000" y="5017690"/>
                <a:ext cx="1332000" cy="468000"/>
              </a:xfrm>
              <a:prstGeom prst="rect">
                <a:avLst/>
              </a:prstGeom>
              <a:solidFill>
                <a:schemeClr val="bg1"/>
              </a:solidFill>
              <a:scene3d>
                <a:camera prst="orthographicFront"/>
                <a:lightRig rig="flat" dir="t"/>
              </a:scene3d>
              <a:sp3d prstMaterial="dkEdge"/>
            </p:spPr>
            <p:style>
              <a:lnRef idx="0">
                <a:schemeClr val="lt2">
                  <a:hueOff val="0"/>
                  <a:satOff val="0"/>
                  <a:lumOff val="0"/>
                  <a:alphaOff val="0"/>
                </a:schemeClr>
              </a:lnRef>
              <a:fillRef idx="2">
                <a:schemeClr val="dk2">
                  <a:hueOff val="0"/>
                  <a:satOff val="0"/>
                  <a:lumOff val="0"/>
                  <a:alphaOff val="0"/>
                </a:schemeClr>
              </a:fillRef>
              <a:effectRef idx="1">
                <a:schemeClr val="dk2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/>
              </a:fontRef>
            </p:style>
            <p:txBody>
              <a:bodyPr spcFirstLastPara="0" vert="horz" wrap="square" lIns="144000" tIns="5080" rIns="5080" bIns="5080" numCol="1" spcCol="1270" rtlCol="0" anchor="ctr" anchorCtr="0">
                <a:noAutofit/>
              </a:bodyPr>
              <a:lstStyle/>
              <a:p>
                <a:pPr defTabSz="355600" rtl="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ru-RU" sz="800" dirty="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83" name="Овал 82">
              <a:extLst>
                <a:ext uri="{FF2B5EF4-FFF2-40B4-BE49-F238E27FC236}">
                  <a16:creationId xmlns:a16="http://schemas.microsoft.com/office/drawing/2014/main" id="{D967BF36-6D91-4A11-8C11-A25B304AE679}"/>
                </a:ext>
              </a:extLst>
            </p:cNvPr>
            <p:cNvSpPr/>
            <p:nvPr/>
          </p:nvSpPr>
          <p:spPr>
            <a:xfrm>
              <a:off x="10030788" y="4388832"/>
              <a:ext cx="72000" cy="720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ru-RU" sz="800"/>
            </a:p>
          </p:txBody>
        </p:sp>
      </p:grpSp>
      <p:cxnSp>
        <p:nvCxnSpPr>
          <p:cNvPr id="98" name="Соединительная линия: изогнутая 97" descr="Линии иерархии">
            <a:extLst>
              <a:ext uri="{FF2B5EF4-FFF2-40B4-BE49-F238E27FC236}">
                <a16:creationId xmlns:a16="http://schemas.microsoft.com/office/drawing/2014/main" id="{D13F7E87-4582-40C2-94E3-F6320D996798}"/>
              </a:ext>
            </a:extLst>
          </p:cNvPr>
          <p:cNvCxnSpPr>
            <a:cxnSpLocks/>
            <a:stCxn id="22" idx="2"/>
            <a:endCxn id="44" idx="0"/>
          </p:cNvCxnSpPr>
          <p:nvPr/>
        </p:nvCxnSpPr>
        <p:spPr>
          <a:xfrm rot="16200000" flipH="1">
            <a:off x="7932678" y="896507"/>
            <a:ext cx="1000644" cy="4674000"/>
          </a:xfrm>
          <a:prstGeom prst="bentConnector3">
            <a:avLst>
              <a:gd name="adj1" fmla="val 86172"/>
            </a:avLst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Соединительная линия: изогнутая 98" descr="Линии иерархии">
            <a:extLst>
              <a:ext uri="{FF2B5EF4-FFF2-40B4-BE49-F238E27FC236}">
                <a16:creationId xmlns:a16="http://schemas.microsoft.com/office/drawing/2014/main" id="{0F1C06F4-2481-40A9-A7A8-930B756F30EC}"/>
              </a:ext>
            </a:extLst>
          </p:cNvPr>
          <p:cNvCxnSpPr>
            <a:cxnSpLocks/>
            <a:stCxn id="22" idx="2"/>
            <a:endCxn id="24" idx="0"/>
          </p:cNvCxnSpPr>
          <p:nvPr/>
        </p:nvCxnSpPr>
        <p:spPr>
          <a:xfrm rot="5400000">
            <a:off x="3258678" y="896507"/>
            <a:ext cx="1000644" cy="4674000"/>
          </a:xfrm>
          <a:prstGeom prst="bentConnector3">
            <a:avLst>
              <a:gd name="adj1" fmla="val 86172"/>
            </a:avLst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Прямая соединительная линия 104" descr="Линии иерархии">
            <a:extLst>
              <a:ext uri="{FF2B5EF4-FFF2-40B4-BE49-F238E27FC236}">
                <a16:creationId xmlns:a16="http://schemas.microsoft.com/office/drawing/2014/main" id="{2941C472-2906-48B9-AFCF-945E11AFC270}"/>
              </a:ext>
            </a:extLst>
          </p:cNvPr>
          <p:cNvCxnSpPr>
            <a:cxnSpLocks/>
          </p:cNvCxnSpPr>
          <p:nvPr/>
        </p:nvCxnSpPr>
        <p:spPr>
          <a:xfrm>
            <a:off x="3291600" y="3600450"/>
            <a:ext cx="0" cy="139729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Прямая соединительная линия 106" descr="Линии иерархии">
            <a:extLst>
              <a:ext uri="{FF2B5EF4-FFF2-40B4-BE49-F238E27FC236}">
                <a16:creationId xmlns:a16="http://schemas.microsoft.com/office/drawing/2014/main" id="{E3DCB0D7-7DCF-451E-AF07-180A1084FA96}"/>
              </a:ext>
            </a:extLst>
          </p:cNvPr>
          <p:cNvCxnSpPr>
            <a:cxnSpLocks/>
          </p:cNvCxnSpPr>
          <p:nvPr/>
        </p:nvCxnSpPr>
        <p:spPr>
          <a:xfrm>
            <a:off x="5161200" y="3600450"/>
            <a:ext cx="0" cy="139729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Прямая соединительная линия 108" descr="Линии иерархии">
            <a:extLst>
              <a:ext uri="{FF2B5EF4-FFF2-40B4-BE49-F238E27FC236}">
                <a16:creationId xmlns:a16="http://schemas.microsoft.com/office/drawing/2014/main" id="{2BC65502-671D-4CF6-90D6-96E15B4593B0}"/>
              </a:ext>
            </a:extLst>
          </p:cNvPr>
          <p:cNvCxnSpPr>
            <a:cxnSpLocks/>
          </p:cNvCxnSpPr>
          <p:nvPr/>
        </p:nvCxnSpPr>
        <p:spPr>
          <a:xfrm>
            <a:off x="7030800" y="3600450"/>
            <a:ext cx="0" cy="139729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Прямая соединительная линия 110" descr="Линии иерархии">
            <a:extLst>
              <a:ext uri="{FF2B5EF4-FFF2-40B4-BE49-F238E27FC236}">
                <a16:creationId xmlns:a16="http://schemas.microsoft.com/office/drawing/2014/main" id="{88D688D4-3F2D-4EA8-9BD3-34D2E03882AF}"/>
              </a:ext>
            </a:extLst>
          </p:cNvPr>
          <p:cNvCxnSpPr>
            <a:cxnSpLocks/>
          </p:cNvCxnSpPr>
          <p:nvPr/>
        </p:nvCxnSpPr>
        <p:spPr>
          <a:xfrm>
            <a:off x="8900400" y="3600450"/>
            <a:ext cx="0" cy="139729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1" name="Picture 7"/>
          <p:cNvPicPr>
            <a:picLocks noChangeAspect="1"/>
          </p:cNvPicPr>
          <p:nvPr/>
        </p:nvPicPr>
        <p:blipFill>
          <a:blip r:embed="rId23"/>
          <a:srcRect/>
          <a:stretch>
            <a:fillRect/>
          </a:stretch>
        </p:blipFill>
        <p:spPr>
          <a:xfrm>
            <a:off x="280994" y="269092"/>
            <a:ext cx="1581734" cy="15846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2609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69913" y="414737"/>
            <a:ext cx="9603275" cy="1049235"/>
          </a:xfrm>
        </p:spPr>
        <p:txBody>
          <a:bodyPr/>
          <a:lstStyle/>
          <a:p>
            <a:pPr algn="ctr"/>
            <a:r>
              <a:rPr lang="ru-RU" cap="none" dirty="0" smtClean="0"/>
              <a:t>Участие </a:t>
            </a:r>
            <a:r>
              <a:rPr lang="ru-RU" b="1" cap="none" dirty="0" smtClean="0"/>
              <a:t>общины</a:t>
            </a:r>
            <a:r>
              <a:rPr lang="ru-RU" cap="none" dirty="0" smtClean="0"/>
              <a:t> в деятельности ЦВ</a:t>
            </a:r>
            <a:r>
              <a:rPr lang="en-US" cap="none" dirty="0" smtClean="0"/>
              <a:t> </a:t>
            </a:r>
            <a:endParaRPr lang="ru-RU" sz="2800" i="1" cap="none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2729" y="2015732"/>
            <a:ext cx="10732125" cy="4126884"/>
          </a:xfrm>
        </p:spPr>
        <p:txBody>
          <a:bodyPr/>
          <a:lstStyle/>
          <a:p>
            <a:r>
              <a:rPr lang="ru-RU" dirty="0" smtClean="0"/>
              <a:t>Функции общины:</a:t>
            </a:r>
          </a:p>
          <a:p>
            <a:pPr lvl="1"/>
            <a:r>
              <a:rPr lang="ru-RU" dirty="0" smtClean="0"/>
              <a:t>Поддерживать всячески ЦВ</a:t>
            </a:r>
          </a:p>
          <a:p>
            <a:pPr lvl="1"/>
            <a:r>
              <a:rPr lang="ru-RU" dirty="0" smtClean="0"/>
              <a:t>Волонтеры из общины участвуют в работе ЦВ.</a:t>
            </a:r>
          </a:p>
          <a:p>
            <a:pPr lvl="1"/>
            <a:r>
              <a:rPr lang="ru-RU" dirty="0" smtClean="0"/>
              <a:t>Члены церкви популяризируют ЦВ, приводят клиентов.</a:t>
            </a:r>
          </a:p>
          <a:p>
            <a:pPr lvl="1"/>
            <a:r>
              <a:rPr lang="ru-RU" dirty="0" smtClean="0"/>
              <a:t>На богослужениях и членских собраниях регулярно представляется информация, отчеты о ЦВ.</a:t>
            </a:r>
          </a:p>
          <a:p>
            <a:pPr lvl="1"/>
            <a:r>
              <a:rPr lang="ru-RU" dirty="0" smtClean="0"/>
              <a:t>Община поддерживает финансово ЦВ.</a:t>
            </a:r>
          </a:p>
          <a:p>
            <a:pPr lvl="1"/>
            <a:r>
              <a:rPr lang="ru-RU" dirty="0" smtClean="0"/>
              <a:t>Община поддерживает молитвенно ЦВ.</a:t>
            </a:r>
          </a:p>
          <a:p>
            <a:pPr lvl="1"/>
            <a:endParaRPr lang="ru-RU" dirty="0"/>
          </a:p>
          <a:p>
            <a:pPr lvl="1"/>
            <a:r>
              <a:rPr lang="ru-RU" b="1" dirty="0" smtClean="0"/>
              <a:t>ВЫВОД: </a:t>
            </a:r>
            <a:r>
              <a:rPr lang="ru-RU" b="1" dirty="0" smtClean="0"/>
              <a:t>	</a:t>
            </a:r>
            <a:r>
              <a:rPr lang="ru-RU" b="1" u="sng" dirty="0" smtClean="0"/>
              <a:t>Эффективное взаимодействие – это когда для членов общины</a:t>
            </a:r>
            <a:r>
              <a:rPr lang="ru-RU" b="1" dirty="0" smtClean="0"/>
              <a:t>: </a:t>
            </a:r>
            <a:r>
              <a:rPr lang="ru-RU" b="1" dirty="0" smtClean="0"/>
              <a:t>ЦВ это главное дело </a:t>
            </a:r>
            <a:r>
              <a:rPr lang="ru-RU" b="1" dirty="0" smtClean="0"/>
              <a:t>		нашей </a:t>
            </a:r>
            <a:r>
              <a:rPr lang="ru-RU" b="1" dirty="0" smtClean="0"/>
              <a:t>общины</a:t>
            </a:r>
            <a:r>
              <a:rPr lang="ru-RU" b="1" dirty="0" smtClean="0"/>
              <a:t>! Это наш главный евангельский проект!</a:t>
            </a:r>
            <a:endParaRPr lang="ru-RU" b="1" dirty="0" smtClean="0"/>
          </a:p>
        </p:txBody>
      </p:sp>
      <p:sp>
        <p:nvSpPr>
          <p:cNvPr id="4" name="Овал 3"/>
          <p:cNvSpPr/>
          <p:nvPr/>
        </p:nvSpPr>
        <p:spPr>
          <a:xfrm>
            <a:off x="6358791" y="2026872"/>
            <a:ext cx="1709764" cy="1641288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ЦВ</a:t>
            </a:r>
            <a:endParaRPr lang="ru-RU" dirty="0"/>
          </a:p>
        </p:txBody>
      </p:sp>
      <p:sp>
        <p:nvSpPr>
          <p:cNvPr id="5" name="Овал 4"/>
          <p:cNvSpPr/>
          <p:nvPr/>
        </p:nvSpPr>
        <p:spPr>
          <a:xfrm>
            <a:off x="10161619" y="1974714"/>
            <a:ext cx="1786470" cy="1766324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Община</a:t>
            </a:r>
            <a:endParaRPr lang="ru-RU" dirty="0"/>
          </a:p>
        </p:txBody>
      </p:sp>
      <p:cxnSp>
        <p:nvCxnSpPr>
          <p:cNvPr id="8" name="Прямая со стрелкой 7"/>
          <p:cNvCxnSpPr/>
          <p:nvPr/>
        </p:nvCxnSpPr>
        <p:spPr>
          <a:xfrm>
            <a:off x="8106908" y="2832427"/>
            <a:ext cx="2054711" cy="0"/>
          </a:xfrm>
          <a:prstGeom prst="straightConnector1">
            <a:avLst/>
          </a:prstGeom>
          <a:ln w="5715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02615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658521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Три вида </a:t>
            </a:r>
            <a:r>
              <a:rPr lang="ru-RU" dirty="0" smtClean="0"/>
              <a:t>ЦВ</a:t>
            </a:r>
            <a:r>
              <a:rPr lang="en-US" dirty="0" smtClean="0"/>
              <a:t>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sz="2000" i="1" dirty="0" smtClean="0"/>
              <a:t>(с точки зрения административных взаимоотношений с церковью):</a:t>
            </a:r>
            <a:endParaRPr lang="ru-RU" sz="2000" i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90214" y="2392250"/>
            <a:ext cx="9603275" cy="3450613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ru-RU" dirty="0" smtClean="0"/>
              <a:t>Независимые</a:t>
            </a:r>
          </a:p>
          <a:p>
            <a:pPr marL="457200" indent="-457200">
              <a:buFont typeface="+mj-lt"/>
              <a:buAutoNum type="arabicPeriod"/>
            </a:pPr>
            <a:r>
              <a:rPr lang="ru-RU" dirty="0" smtClean="0"/>
              <a:t>Основанные на системе поддерживающего служения</a:t>
            </a:r>
          </a:p>
          <a:p>
            <a:pPr marL="457200" indent="-457200">
              <a:buFont typeface="+mj-lt"/>
              <a:buAutoNum type="arabicPeriod"/>
            </a:pPr>
            <a:r>
              <a:rPr lang="ru-RU" dirty="0" smtClean="0"/>
              <a:t>Церковные</a:t>
            </a:r>
            <a:endParaRPr lang="ru-RU" dirty="0"/>
          </a:p>
        </p:txBody>
      </p:sp>
      <p:pic>
        <p:nvPicPr>
          <p:cNvPr id="4" name="Picture 7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11160850" y="0"/>
            <a:ext cx="1031150" cy="10330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2516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1. Независимые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4481887"/>
          </a:xfrm>
        </p:spPr>
        <p:txBody>
          <a:bodyPr/>
          <a:lstStyle/>
          <a:p>
            <a:r>
              <a:rPr lang="ru-RU" dirty="0" smtClean="0"/>
              <a:t>УЧРЕДИТЕЛИ: Учреждены рядовыми </a:t>
            </a:r>
            <a:r>
              <a:rPr lang="ru-RU" dirty="0"/>
              <a:t>ч</a:t>
            </a:r>
            <a:r>
              <a:rPr lang="ru-RU" dirty="0" smtClean="0"/>
              <a:t>ленами АСД</a:t>
            </a:r>
          </a:p>
          <a:p>
            <a:r>
              <a:rPr lang="ru-RU" dirty="0" smtClean="0"/>
              <a:t>ЦЕННОСТИ: Основаны на ценностях АСД</a:t>
            </a:r>
          </a:p>
          <a:p>
            <a:r>
              <a:rPr lang="ru-RU" dirty="0" smtClean="0"/>
              <a:t>ФИНАНСЫ: Финансирование осуществляется личными средствами учредителей (церк. организации не осуществляют финансовую поддержку).</a:t>
            </a:r>
          </a:p>
          <a:p>
            <a:r>
              <a:rPr lang="ru-RU" dirty="0" smtClean="0"/>
              <a:t>СОБСТВЕННОСТЬ: все капитальное имущество принадлежит учредителям.</a:t>
            </a:r>
          </a:p>
          <a:p>
            <a:r>
              <a:rPr lang="ru-RU" dirty="0" smtClean="0"/>
              <a:t>КАДРЫ: полностью определяются учредителями</a:t>
            </a:r>
          </a:p>
          <a:p>
            <a:r>
              <a:rPr lang="ru-RU" dirty="0" smtClean="0"/>
              <a:t>УПРАВЛЕНИЕ: по усмотрению учредителей / собственников</a:t>
            </a:r>
          </a:p>
          <a:p>
            <a:r>
              <a:rPr lang="ru-RU" dirty="0" smtClean="0"/>
              <a:t>ПОЛИТИКА ДЕЯТЕЛЬНОСТИ: определяется учредителями / собственниками</a:t>
            </a:r>
          </a:p>
          <a:p>
            <a:endParaRPr lang="ru-RU" dirty="0"/>
          </a:p>
        </p:txBody>
      </p:sp>
      <p:pic>
        <p:nvPicPr>
          <p:cNvPr id="4" name="Picture 7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11160850" y="0"/>
            <a:ext cx="1031150" cy="10330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8587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2</a:t>
            </a:r>
            <a:r>
              <a:rPr lang="ru-RU" dirty="0" smtClean="0"/>
              <a:t>. ПОДДЕРЖИВАЕМЫЕ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4664767"/>
          </a:xfrm>
        </p:spPr>
        <p:txBody>
          <a:bodyPr>
            <a:normAutofit/>
          </a:bodyPr>
          <a:lstStyle/>
          <a:p>
            <a:r>
              <a:rPr lang="ru-RU" dirty="0" smtClean="0"/>
              <a:t>УЧРЕДИТЕЛИ: Учреждены рядовыми </a:t>
            </a:r>
            <a:r>
              <a:rPr lang="ru-RU" dirty="0"/>
              <a:t>ч</a:t>
            </a:r>
            <a:r>
              <a:rPr lang="ru-RU" dirty="0" smtClean="0"/>
              <a:t>ленами АСД</a:t>
            </a:r>
          </a:p>
          <a:p>
            <a:r>
              <a:rPr lang="ru-RU" dirty="0" smtClean="0"/>
              <a:t>ЦЕННОСТИ: Основаны на ценностях АСД</a:t>
            </a:r>
          </a:p>
          <a:p>
            <a:r>
              <a:rPr lang="ru-RU" dirty="0" smtClean="0"/>
              <a:t>ФИНАНСЫ: Финансирование осуществляется личными средствами учредителей (церк. организации могут осуществлять небольшую финансовую поддержку).</a:t>
            </a:r>
          </a:p>
          <a:p>
            <a:r>
              <a:rPr lang="ru-RU" dirty="0" smtClean="0"/>
              <a:t>СОБСТВЕННОСТЬ: все капитальное имущество принадлежит учредителям.</a:t>
            </a:r>
          </a:p>
          <a:p>
            <a:r>
              <a:rPr lang="ru-RU" dirty="0" smtClean="0"/>
              <a:t>КАДРЫ: определяются учредителями и советом попечителей</a:t>
            </a:r>
          </a:p>
          <a:p>
            <a:r>
              <a:rPr lang="ru-RU" dirty="0" smtClean="0"/>
              <a:t>УПРАВЛЕНИЕ: совет попечителей, состоящий из собственников и представителей церк. организаций.</a:t>
            </a:r>
          </a:p>
          <a:p>
            <a:r>
              <a:rPr lang="ru-RU" dirty="0"/>
              <a:t>ПОЛИТИКА ДЕЯТЕЛЬНОСТИ: определяется </a:t>
            </a:r>
            <a:r>
              <a:rPr lang="ru-RU" dirty="0" smtClean="0"/>
              <a:t>собственниками по согласованию с советом попечителей</a:t>
            </a:r>
          </a:p>
          <a:p>
            <a:endParaRPr lang="ru-RU" dirty="0"/>
          </a:p>
        </p:txBody>
      </p:sp>
      <p:pic>
        <p:nvPicPr>
          <p:cNvPr id="4" name="Picture 7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11160850" y="0"/>
            <a:ext cx="1031150" cy="10330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300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3</a:t>
            </a:r>
            <a:r>
              <a:rPr lang="ru-RU" dirty="0" smtClean="0"/>
              <a:t>. ЦЕРКОВНЫЕ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4707797"/>
          </a:xfrm>
        </p:spPr>
        <p:txBody>
          <a:bodyPr/>
          <a:lstStyle/>
          <a:p>
            <a:r>
              <a:rPr lang="ru-RU" dirty="0" smtClean="0"/>
              <a:t>УЧРЕДИТЕЛИ: Учреждены церковными организациями</a:t>
            </a:r>
          </a:p>
          <a:p>
            <a:r>
              <a:rPr lang="ru-RU" dirty="0" smtClean="0"/>
              <a:t>ЦЕННОСТИ: Основаны на ценностях АСД</a:t>
            </a:r>
          </a:p>
          <a:p>
            <a:r>
              <a:rPr lang="ru-RU" dirty="0" smtClean="0"/>
              <a:t>ФИНАНСЫ: Финансирование осуществляется средствами церковных организаций.</a:t>
            </a:r>
          </a:p>
          <a:p>
            <a:r>
              <a:rPr lang="ru-RU" dirty="0" smtClean="0"/>
              <a:t>СОБСТВЕННОСТЬ: все капитальное имущество принадлежит церкви.</a:t>
            </a:r>
          </a:p>
          <a:p>
            <a:r>
              <a:rPr lang="ru-RU" dirty="0" smtClean="0"/>
              <a:t>КАДРЫ: полностью определяются советом попечителей</a:t>
            </a:r>
          </a:p>
          <a:p>
            <a:r>
              <a:rPr lang="ru-RU" dirty="0" smtClean="0"/>
              <a:t>УПРАВЛЕНИЕ: управляющий совет церковной организации</a:t>
            </a:r>
          </a:p>
          <a:p>
            <a:r>
              <a:rPr lang="ru-RU" dirty="0"/>
              <a:t>ПОЛИТИКА ДЕЯТЕЛЬНОСТИ: определяется </a:t>
            </a:r>
            <a:r>
              <a:rPr lang="ru-RU" dirty="0" smtClean="0"/>
              <a:t>управляющим советом</a:t>
            </a:r>
          </a:p>
          <a:p>
            <a:endParaRPr lang="ru-RU" dirty="0"/>
          </a:p>
        </p:txBody>
      </p:sp>
      <p:pic>
        <p:nvPicPr>
          <p:cNvPr id="4" name="Picture 7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11054854" y="0"/>
            <a:ext cx="1031150" cy="10330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491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88512" y="35827"/>
            <a:ext cx="9607661" cy="1642365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ТЕСТ</a:t>
            </a:r>
            <a:br>
              <a:rPr lang="ru-RU" dirty="0" smtClean="0"/>
            </a:br>
            <a:r>
              <a:rPr lang="ru-RU" cap="none" dirty="0" smtClean="0"/>
              <a:t>насколько часто по инициативе и с участием представителей конференции / униона бывает:</a:t>
            </a:r>
            <a:br>
              <a:rPr lang="ru-RU" cap="none" dirty="0" smtClean="0"/>
            </a:br>
            <a:endParaRPr lang="ru-RU" cap="none" dirty="0"/>
          </a:p>
        </p:txBody>
      </p:sp>
      <p:sp>
        <p:nvSpPr>
          <p:cNvPr id="5" name="Объект 4"/>
          <p:cNvSpPr>
            <a:spLocks noGrp="1"/>
          </p:cNvSpPr>
          <p:nvPr>
            <p:ph sz="half" idx="2"/>
          </p:nvPr>
        </p:nvSpPr>
        <p:spPr>
          <a:xfrm>
            <a:off x="1097280" y="1914861"/>
            <a:ext cx="4995063" cy="3553865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ru-RU" dirty="0" smtClean="0"/>
              <a:t>Проводится обучение сотрудников ЦВ</a:t>
            </a:r>
          </a:p>
          <a:p>
            <a:pPr marL="457200" indent="-457200">
              <a:buFont typeface="+mj-lt"/>
              <a:buAutoNum type="arabicPeriod"/>
            </a:pPr>
            <a:r>
              <a:rPr lang="ru-RU" dirty="0" smtClean="0"/>
              <a:t>Проходят управляющие советы</a:t>
            </a:r>
          </a:p>
          <a:p>
            <a:pPr marL="457200" indent="-457200">
              <a:buFont typeface="+mj-lt"/>
              <a:buAutoNum type="arabicPeriod"/>
            </a:pPr>
            <a:r>
              <a:rPr lang="ru-RU" dirty="0" smtClean="0"/>
              <a:t>Неформальные встречи с командой ЦВ</a:t>
            </a:r>
          </a:p>
          <a:p>
            <a:pPr marL="457200" indent="-457200">
              <a:buFont typeface="+mj-lt"/>
              <a:buAutoNum type="arabicPeriod"/>
            </a:pPr>
            <a:r>
              <a:rPr lang="ru-RU" dirty="0" smtClean="0"/>
              <a:t>Совместные </a:t>
            </a:r>
            <a:r>
              <a:rPr lang="ru-RU" dirty="0" smtClean="0"/>
              <a:t>с общиной евангельские </a:t>
            </a:r>
            <a:r>
              <a:rPr lang="ru-RU" dirty="0" smtClean="0"/>
              <a:t>мероприятия / акции</a:t>
            </a:r>
          </a:p>
          <a:p>
            <a:pPr marL="457200" indent="-457200">
              <a:buFont typeface="+mj-lt"/>
              <a:buAutoNum type="arabicPeriod"/>
            </a:pPr>
            <a:r>
              <a:rPr lang="ru-RU" dirty="0" smtClean="0"/>
              <a:t>Встречи с пастором и представителями общины</a:t>
            </a:r>
            <a:endParaRPr lang="ru-RU" dirty="0"/>
          </a:p>
        </p:txBody>
      </p:sp>
      <p:sp>
        <p:nvSpPr>
          <p:cNvPr id="7" name="Объект 6"/>
          <p:cNvSpPr>
            <a:spLocks noGrp="1"/>
          </p:cNvSpPr>
          <p:nvPr>
            <p:ph sz="quarter" idx="4"/>
          </p:nvPr>
        </p:nvSpPr>
        <p:spPr>
          <a:xfrm>
            <a:off x="7466611" y="2057698"/>
            <a:ext cx="4645152" cy="2637371"/>
          </a:xfrm>
        </p:spPr>
        <p:txBody>
          <a:bodyPr>
            <a:normAutofit fontScale="92500" lnSpcReduction="20000"/>
          </a:bodyPr>
          <a:lstStyle/>
          <a:p>
            <a:r>
              <a:rPr lang="ru-RU" dirty="0">
                <a:solidFill>
                  <a:srgbClr val="CC3300"/>
                </a:solidFill>
              </a:rPr>
              <a:t>0 – </a:t>
            </a:r>
            <a:r>
              <a:rPr lang="ru-RU" dirty="0" smtClean="0">
                <a:solidFill>
                  <a:srgbClr val="CC3300"/>
                </a:solidFill>
              </a:rPr>
              <a:t>никогда</a:t>
            </a:r>
            <a:r>
              <a:rPr lang="ru-RU" dirty="0">
                <a:solidFill>
                  <a:srgbClr val="CC3300"/>
                </a:solidFill>
              </a:rPr>
              <a:t>	</a:t>
            </a:r>
            <a:endParaRPr lang="ru-RU" dirty="0" smtClean="0">
              <a:solidFill>
                <a:srgbClr val="CC3300"/>
              </a:solidFill>
            </a:endParaRPr>
          </a:p>
          <a:p>
            <a:r>
              <a:rPr lang="ru-RU" dirty="0" smtClean="0">
                <a:solidFill>
                  <a:srgbClr val="CC3300"/>
                </a:solidFill>
              </a:rPr>
              <a:t>1 </a:t>
            </a:r>
            <a:r>
              <a:rPr lang="ru-RU" dirty="0">
                <a:solidFill>
                  <a:srgbClr val="CC3300"/>
                </a:solidFill>
              </a:rPr>
              <a:t>– совсем </a:t>
            </a:r>
            <a:r>
              <a:rPr lang="ru-RU" dirty="0" smtClean="0">
                <a:solidFill>
                  <a:srgbClr val="CC3300"/>
                </a:solidFill>
              </a:rPr>
              <a:t>редко</a:t>
            </a:r>
          </a:p>
          <a:p>
            <a:r>
              <a:rPr lang="ru-RU" dirty="0">
                <a:solidFill>
                  <a:srgbClr val="CC3300"/>
                </a:solidFill>
              </a:rPr>
              <a:t>2 – редко	</a:t>
            </a:r>
            <a:endParaRPr lang="ru-RU" dirty="0" smtClean="0">
              <a:solidFill>
                <a:srgbClr val="CC3300"/>
              </a:solidFill>
            </a:endParaRPr>
          </a:p>
          <a:p>
            <a:r>
              <a:rPr lang="ru-RU" dirty="0" smtClean="0">
                <a:solidFill>
                  <a:srgbClr val="CC3300"/>
                </a:solidFill>
              </a:rPr>
              <a:t>3 – изредка</a:t>
            </a:r>
          </a:p>
          <a:p>
            <a:r>
              <a:rPr lang="ru-RU" dirty="0" smtClean="0">
                <a:solidFill>
                  <a:srgbClr val="CC3300"/>
                </a:solidFill>
              </a:rPr>
              <a:t>4 – часто</a:t>
            </a:r>
          </a:p>
          <a:p>
            <a:r>
              <a:rPr lang="ru-RU" dirty="0" smtClean="0">
                <a:solidFill>
                  <a:srgbClr val="CC3300"/>
                </a:solidFill>
              </a:rPr>
              <a:t>5 - регулярно</a:t>
            </a:r>
            <a:endParaRPr lang="ru-RU" dirty="0">
              <a:solidFill>
                <a:srgbClr val="CC3300"/>
              </a:solidFill>
            </a:endParaRPr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>
            <a:off x="7393039" y="1914861"/>
            <a:ext cx="73572" cy="3193167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Прямоугольник 5"/>
          <p:cNvSpPr/>
          <p:nvPr/>
        </p:nvSpPr>
        <p:spPr>
          <a:xfrm>
            <a:off x="6772930" y="1914861"/>
            <a:ext cx="388882" cy="42041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6772930" y="2413960"/>
            <a:ext cx="388882" cy="42041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6772930" y="2955969"/>
            <a:ext cx="388882" cy="42041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6772930" y="3497978"/>
            <a:ext cx="388882" cy="42041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6772930" y="4274655"/>
            <a:ext cx="388882" cy="42041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5510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Система управления церковным ЦВ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11219" y="2015732"/>
            <a:ext cx="10043635" cy="4842268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Управляющий совет ЦВ</a:t>
            </a:r>
          </a:p>
          <a:p>
            <a:pPr lvl="1"/>
            <a:r>
              <a:rPr lang="ru-RU" dirty="0"/>
              <a:t>Директор ЦВ</a:t>
            </a:r>
          </a:p>
          <a:p>
            <a:pPr lvl="1"/>
            <a:r>
              <a:rPr lang="ru-RU" dirty="0"/>
              <a:t>Директор АМ конференции (директор АМ униона)</a:t>
            </a:r>
          </a:p>
          <a:p>
            <a:pPr lvl="1"/>
            <a:r>
              <a:rPr lang="ru-RU" dirty="0"/>
              <a:t>Лидер (ы) ЦВ</a:t>
            </a:r>
          </a:p>
          <a:p>
            <a:pPr lvl="1"/>
            <a:r>
              <a:rPr lang="ru-RU" dirty="0"/>
              <a:t>Пастор</a:t>
            </a:r>
          </a:p>
          <a:p>
            <a:pPr lvl="1"/>
            <a:r>
              <a:rPr lang="ru-RU" dirty="0"/>
              <a:t>Представитель общины</a:t>
            </a:r>
          </a:p>
          <a:p>
            <a:pPr lvl="1"/>
            <a:r>
              <a:rPr lang="ru-RU" dirty="0"/>
              <a:t>Представитель </a:t>
            </a:r>
            <a:r>
              <a:rPr lang="ru-RU" dirty="0" smtClean="0"/>
              <a:t>конференции</a:t>
            </a:r>
          </a:p>
          <a:p>
            <a:pPr lvl="1"/>
            <a:endParaRPr lang="ru-RU" dirty="0" smtClean="0"/>
          </a:p>
          <a:p>
            <a:r>
              <a:rPr lang="ru-RU" dirty="0" smtClean="0"/>
              <a:t>Заседания</a:t>
            </a:r>
          </a:p>
          <a:p>
            <a:pPr lvl="1"/>
            <a:r>
              <a:rPr lang="ru-RU" dirty="0" smtClean="0"/>
              <a:t>2 р. </a:t>
            </a:r>
            <a:r>
              <a:rPr lang="ru-RU" dirty="0"/>
              <a:t>в</a:t>
            </a:r>
            <a:r>
              <a:rPr lang="ru-RU" dirty="0" smtClean="0"/>
              <a:t> год – расширенные</a:t>
            </a:r>
          </a:p>
          <a:p>
            <a:pPr lvl="1"/>
            <a:r>
              <a:rPr lang="ru-RU" dirty="0" smtClean="0"/>
              <a:t>1 р. в месяц – рабочие</a:t>
            </a:r>
          </a:p>
          <a:p>
            <a:pPr lvl="1"/>
            <a:r>
              <a:rPr lang="ru-RU" dirty="0" smtClean="0"/>
              <a:t>Еженедельно </a:t>
            </a:r>
            <a:r>
              <a:rPr lang="ru-RU" dirty="0" smtClean="0"/>
              <a:t>– «планерки»</a:t>
            </a:r>
            <a:endParaRPr lang="ru-RU" dirty="0" smtClean="0"/>
          </a:p>
          <a:p>
            <a:pPr marL="457200" lvl="1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00475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cap="none" dirty="0" smtClean="0"/>
              <a:t>Взаимодействие </a:t>
            </a:r>
            <a:r>
              <a:rPr lang="ru-RU" cap="none" dirty="0" smtClean="0"/>
              <a:t>ЦВ, пастора </a:t>
            </a:r>
            <a:r>
              <a:rPr lang="ru-RU" cap="none" dirty="0" smtClean="0"/>
              <a:t>и местной общины</a:t>
            </a:r>
            <a:br>
              <a:rPr lang="ru-RU" cap="none" dirty="0" smtClean="0"/>
            </a:br>
            <a:r>
              <a:rPr lang="ru-RU" sz="2800" i="1" cap="none" dirty="0" smtClean="0"/>
              <a:t>(если в городе есть община)</a:t>
            </a:r>
            <a:endParaRPr lang="ru-RU" sz="2800" i="1" cap="none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ЦВ</a:t>
            </a:r>
          </a:p>
          <a:p>
            <a:r>
              <a:rPr lang="ru-RU" dirty="0" smtClean="0"/>
              <a:t>Пастор</a:t>
            </a:r>
          </a:p>
          <a:p>
            <a:r>
              <a:rPr lang="ru-RU" dirty="0" smtClean="0"/>
              <a:t>Община</a:t>
            </a:r>
            <a:endParaRPr lang="ru-RU" dirty="0"/>
          </a:p>
        </p:txBody>
      </p:sp>
      <p:sp>
        <p:nvSpPr>
          <p:cNvPr id="4" name="Овал 3"/>
          <p:cNvSpPr/>
          <p:nvPr/>
        </p:nvSpPr>
        <p:spPr>
          <a:xfrm>
            <a:off x="1775012" y="4077147"/>
            <a:ext cx="2420470" cy="2465575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ЦВ</a:t>
            </a:r>
            <a:endParaRPr lang="ru-RU" dirty="0"/>
          </a:p>
        </p:txBody>
      </p:sp>
      <p:sp>
        <p:nvSpPr>
          <p:cNvPr id="5" name="Овал 4"/>
          <p:cNvSpPr/>
          <p:nvPr/>
        </p:nvSpPr>
        <p:spPr>
          <a:xfrm>
            <a:off x="4916244" y="3076684"/>
            <a:ext cx="2420470" cy="2465575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Пастор</a:t>
            </a:r>
            <a:endParaRPr lang="ru-RU" dirty="0"/>
          </a:p>
        </p:txBody>
      </p:sp>
      <p:sp>
        <p:nvSpPr>
          <p:cNvPr id="6" name="Овал 5"/>
          <p:cNvSpPr/>
          <p:nvPr/>
        </p:nvSpPr>
        <p:spPr>
          <a:xfrm>
            <a:off x="8240357" y="2162285"/>
            <a:ext cx="2420470" cy="2465575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Община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28388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69913" y="414737"/>
            <a:ext cx="9603275" cy="1049235"/>
          </a:xfrm>
        </p:spPr>
        <p:txBody>
          <a:bodyPr/>
          <a:lstStyle/>
          <a:p>
            <a:pPr algn="ctr"/>
            <a:r>
              <a:rPr lang="ru-RU" cap="none" dirty="0" smtClean="0"/>
              <a:t>Участие </a:t>
            </a:r>
            <a:r>
              <a:rPr lang="ru-RU" b="1" cap="none" dirty="0" smtClean="0"/>
              <a:t>пастора</a:t>
            </a:r>
            <a:r>
              <a:rPr lang="ru-RU" cap="none" dirty="0" smtClean="0"/>
              <a:t> в деятельности ЦВ</a:t>
            </a:r>
            <a:r>
              <a:rPr lang="en-US" cap="none" dirty="0" smtClean="0"/>
              <a:t> </a:t>
            </a:r>
            <a:endParaRPr lang="ru-RU" sz="2800" i="1" cap="none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8677" y="2656863"/>
            <a:ext cx="10918220" cy="4051581"/>
          </a:xfrm>
        </p:spPr>
        <p:txBody>
          <a:bodyPr/>
          <a:lstStyle/>
          <a:p>
            <a:r>
              <a:rPr lang="ru-RU" dirty="0" smtClean="0"/>
              <a:t>Функции пастора:</a:t>
            </a:r>
          </a:p>
          <a:p>
            <a:pPr lvl="1"/>
            <a:r>
              <a:rPr lang="ru-RU" dirty="0" smtClean="0"/>
              <a:t>Вырабатывать вместе с лидерами ЦВ </a:t>
            </a:r>
            <a:r>
              <a:rPr lang="ru-RU" dirty="0" smtClean="0"/>
              <a:t>программу ев. Деятельности.</a:t>
            </a:r>
            <a:endParaRPr lang="ru-RU" dirty="0" smtClean="0"/>
          </a:p>
          <a:p>
            <a:pPr lvl="1"/>
            <a:r>
              <a:rPr lang="ru-RU" dirty="0" smtClean="0"/>
              <a:t>Проводить много времени в </a:t>
            </a:r>
            <a:r>
              <a:rPr lang="ru-RU" dirty="0" smtClean="0"/>
              <a:t>ЦВ.</a:t>
            </a:r>
            <a:endParaRPr lang="ru-RU" dirty="0" smtClean="0"/>
          </a:p>
          <a:p>
            <a:pPr lvl="1"/>
            <a:r>
              <a:rPr lang="ru-RU" dirty="0" smtClean="0"/>
              <a:t>После получения услуги в ЦВ, пастор должен </a:t>
            </a:r>
            <a:r>
              <a:rPr lang="ru-RU" dirty="0" smtClean="0"/>
              <a:t>стремиться </a:t>
            </a:r>
            <a:r>
              <a:rPr lang="ru-RU" dirty="0" smtClean="0"/>
              <a:t>побеседовать с клиентом, заинтересовать его, подружиться с </a:t>
            </a:r>
            <a:r>
              <a:rPr lang="ru-RU" dirty="0" smtClean="0"/>
              <a:t>ним, если возможно помолиться с ним.</a:t>
            </a:r>
          </a:p>
          <a:p>
            <a:pPr lvl="1"/>
            <a:r>
              <a:rPr lang="ru-RU" dirty="0" smtClean="0"/>
              <a:t>Трудиться над духовным ростом сотрудников ЦВ.</a:t>
            </a:r>
            <a:endParaRPr lang="ru-RU" dirty="0" smtClean="0"/>
          </a:p>
          <a:p>
            <a:pPr lvl="1"/>
            <a:r>
              <a:rPr lang="ru-RU" dirty="0" smtClean="0"/>
              <a:t>Обучать лидеров </a:t>
            </a:r>
            <a:r>
              <a:rPr lang="ru-RU" dirty="0" smtClean="0"/>
              <a:t>ЦВ.</a:t>
            </a:r>
            <a:endParaRPr lang="ru-RU" dirty="0" smtClean="0"/>
          </a:p>
          <a:p>
            <a:pPr lvl="1"/>
            <a:endParaRPr lang="ru-RU" dirty="0"/>
          </a:p>
          <a:p>
            <a:pPr lvl="1"/>
            <a:r>
              <a:rPr lang="ru-RU" b="1" dirty="0" smtClean="0"/>
              <a:t>ВЫВОД: Пастор – главный миссионер ЦВ </a:t>
            </a:r>
          </a:p>
        </p:txBody>
      </p:sp>
      <p:sp>
        <p:nvSpPr>
          <p:cNvPr id="4" name="Овал 3"/>
          <p:cNvSpPr/>
          <p:nvPr/>
        </p:nvSpPr>
        <p:spPr>
          <a:xfrm>
            <a:off x="7642671" y="2037232"/>
            <a:ext cx="1625714" cy="1641288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ЦВ</a:t>
            </a:r>
            <a:endParaRPr lang="ru-RU" dirty="0"/>
          </a:p>
        </p:txBody>
      </p:sp>
      <p:sp>
        <p:nvSpPr>
          <p:cNvPr id="5" name="Овал 4"/>
          <p:cNvSpPr/>
          <p:nvPr/>
        </p:nvSpPr>
        <p:spPr>
          <a:xfrm>
            <a:off x="10388417" y="1974714"/>
            <a:ext cx="1786470" cy="1766324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Пастор</a:t>
            </a:r>
            <a:endParaRPr lang="ru-RU" dirty="0"/>
          </a:p>
        </p:txBody>
      </p:sp>
      <p:cxnSp>
        <p:nvCxnSpPr>
          <p:cNvPr id="8" name="Прямая со стрелкой 7"/>
          <p:cNvCxnSpPr>
            <a:stCxn id="4" idx="6"/>
            <a:endCxn id="5" idx="2"/>
          </p:cNvCxnSpPr>
          <p:nvPr/>
        </p:nvCxnSpPr>
        <p:spPr>
          <a:xfrm>
            <a:off x="9268385" y="2857876"/>
            <a:ext cx="1120032" cy="0"/>
          </a:xfrm>
          <a:prstGeom prst="straightConnector1">
            <a:avLst/>
          </a:prstGeom>
          <a:ln w="5715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34157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Галерея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30104633_TF00283905" id="{DD96164A-B137-434B-8785-92B7631BF178}" vid="{B5DD7725-5DA9-4E4C-A55F-BA75D64FDC53}"/>
    </a:ext>
  </a:extLst>
</a:theme>
</file>

<file path=ppt/theme/theme2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0" ma:contentTypeDescription="Create a new document." ma:contentTypeScope="" ma:versionID="e39e7e9e36de66d473ce04bb4ab2dbb8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19dc5994665da46609c24125788630d8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71af3243-3dd4-4a8d-8c0d-dd76da1f02a5" xsi:nil="true"/>
  </documentManagement>
</p:properties>
</file>

<file path=customXml/itemProps1.xml><?xml version="1.0" encoding="utf-8"?>
<ds:datastoreItem xmlns:ds="http://schemas.openxmlformats.org/officeDocument/2006/customXml" ds:itemID="{1A7690AD-AD19-4D7A-B992-05866A213C2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779192A-373B-43BC-B149-9B7B3B70DE0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3FEDED8-E35B-4671-A59B-7E6AE2473AA8}">
  <ds:schemaRefs>
    <ds:schemaRef ds:uri="http://schemas.openxmlformats.org/package/2006/metadata/core-properties"/>
    <ds:schemaRef ds:uri="16c05727-aa75-4e4a-9b5f-8a80a1165891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purl.org/dc/terms/"/>
    <ds:schemaRef ds:uri="71af3243-3dd4-4a8d-8c0d-dd76da1f02a5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Минималистичная организационная диаграмма</Template>
  <TotalTime>0</TotalTime>
  <Words>402</Words>
  <Application>Microsoft Office PowerPoint</Application>
  <PresentationFormat>Широкоэкранный</PresentationFormat>
  <Paragraphs>86</Paragraphs>
  <Slides>10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4" baseType="lpstr">
      <vt:lpstr>Arial</vt:lpstr>
      <vt:lpstr>Calibri</vt:lpstr>
      <vt:lpstr>Gill Sans MT</vt:lpstr>
      <vt:lpstr>Галерея</vt:lpstr>
      <vt:lpstr>Система   управления  ЦВ</vt:lpstr>
      <vt:lpstr>Три вида ЦВ  (с точки зрения административных взаимоотношений с церковью):</vt:lpstr>
      <vt:lpstr>1. Независимые</vt:lpstr>
      <vt:lpstr>2. ПОДДЕРЖИВАЕМЫЕ</vt:lpstr>
      <vt:lpstr>3. ЦЕРКОВНЫЕ</vt:lpstr>
      <vt:lpstr>ТЕСТ насколько часто по инициативе и с участием представителей конференции / униона бывает: </vt:lpstr>
      <vt:lpstr>Система управления церковным ЦВ</vt:lpstr>
      <vt:lpstr>Взаимодействие ЦВ, пастора и местной общины (если в городе есть община)</vt:lpstr>
      <vt:lpstr>Участие пастора в деятельности ЦВ </vt:lpstr>
      <vt:lpstr>Участие общины в деятельности ЦВ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2020-02-29T07:50:16Z</dcterms:created>
  <dcterms:modified xsi:type="dcterms:W3CDTF">2021-03-30T12:31:52Z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